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307" r:id="rId6"/>
    <p:sldId id="264" r:id="rId7"/>
    <p:sldId id="316" r:id="rId8"/>
    <p:sldId id="315" r:id="rId9"/>
    <p:sldId id="320" r:id="rId10"/>
    <p:sldId id="321" r:id="rId11"/>
    <p:sldId id="322" r:id="rId12"/>
    <p:sldId id="323" r:id="rId13"/>
    <p:sldId id="324" r:id="rId14"/>
    <p:sldId id="325" r:id="rId15"/>
    <p:sldId id="319" r:id="rId16"/>
    <p:sldId id="267" r:id="rId17"/>
  </p:sldIdLst>
  <p:sldSz cx="9144000" cy="5143500" type="screen16x9"/>
  <p:notesSz cx="6858000" cy="9144000"/>
  <p:embeddedFontLst>
    <p:embeddedFont>
      <p:font typeface="Reenie Beanie" panose="02000000000000000000"/>
      <p:regular r:id="rId21"/>
    </p:embeddedFont>
    <p:embeddedFont>
      <p:font typeface="Quicksand"/>
      <p:regular r:id="rId22"/>
    </p:embeddedFont>
    <p:embeddedFont>
      <p:font typeface="Sitka Heading" pitchFamily="2" charset="0"/>
      <p:regular r:id="rId23"/>
    </p:embeddedFont>
    <p:embeddedFont>
      <p:font typeface="Quicksand" charset="0"/>
      <p:regular r:id="rId24"/>
    </p:embeddedFont>
    <p:embeddedFont>
      <p:font typeface="MS PGothic" panose="020B0600070205080204" charset="-128"/>
      <p:regular r:id="rId25"/>
    </p:embeddedFont>
    <p:embeddedFont>
      <p:font typeface="Arial Black" panose="020B0A04020102020204" pitchFamily="34" charset="0"/>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28" y="56"/>
      </p:cViewPr>
      <p:guideLst>
        <p:guide orient="horz" pos="6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6"/>
        <p:cNvGrpSpPr/>
        <p:nvPr/>
      </p:nvGrpSpPr>
      <p:grpSpPr>
        <a:xfrm>
          <a:off x="0" y="0"/>
          <a:ext cx="0" cy="0"/>
          <a:chOff x="0" y="0"/>
          <a:chExt cx="0" cy="0"/>
        </a:xfrm>
      </p:grpSpPr>
      <p:sp>
        <p:nvSpPr>
          <p:cNvPr id="127" name="Google Shape;127;g72e8d8e333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e8d8e333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4"/>
        <p:cNvGrpSpPr/>
        <p:nvPr/>
      </p:nvGrpSpPr>
      <p:grpSpPr>
        <a:xfrm>
          <a:off x="0" y="0"/>
          <a:ext cx="0" cy="0"/>
          <a:chOff x="0" y="0"/>
          <a:chExt cx="0" cy="0"/>
        </a:xfrm>
      </p:grpSpPr>
      <p:sp>
        <p:nvSpPr>
          <p:cNvPr id="1455" name="Google Shape;1455;g83f80fd1b9_0_50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83f80fd1b9_0_50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0"/>
        <p:cNvGrpSpPr/>
        <p:nvPr/>
      </p:nvGrpSpPr>
      <p:grpSpPr>
        <a:xfrm>
          <a:off x="0" y="0"/>
          <a:ext cx="0" cy="0"/>
          <a:chOff x="0" y="0"/>
          <a:chExt cx="0" cy="0"/>
        </a:xfrm>
      </p:grpSpPr>
      <p:sp>
        <p:nvSpPr>
          <p:cNvPr id="1511" name="Google Shape;1511;g72e8d8e333_0_2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72e8d8e333_0_2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47"/>
        <p:cNvGrpSpPr/>
        <p:nvPr/>
      </p:nvGrpSpPr>
      <p:grpSpPr>
        <a:xfrm>
          <a:off x="0" y="0"/>
          <a:ext cx="0" cy="0"/>
          <a:chOff x="0" y="0"/>
          <a:chExt cx="0" cy="0"/>
        </a:xfrm>
      </p:grpSpPr>
      <p:sp>
        <p:nvSpPr>
          <p:cNvPr id="1948" name="Google Shape;1948;ga4e8e81661_2_3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a4e8e81661_2_3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74"/>
        <p:cNvGrpSpPr/>
        <p:nvPr/>
      </p:nvGrpSpPr>
      <p:grpSpPr>
        <a:xfrm>
          <a:off x="0" y="0"/>
          <a:ext cx="0" cy="0"/>
          <a:chOff x="0" y="0"/>
          <a:chExt cx="0" cy="0"/>
        </a:xfrm>
      </p:grpSpPr>
      <p:sp>
        <p:nvSpPr>
          <p:cNvPr id="5275" name="Google Shape;5275;g83f80fd1b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6" name="Google Shape;5276;g83f80fd1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1"/>
              </a:buClr>
              <a:buSzPts val="10000"/>
              <a:buNone/>
              <a:defRPr sz="10000">
                <a:solidFill>
                  <a:schemeClr val="accent1"/>
                </a:solidFill>
              </a:defRPr>
            </a:lvl1pPr>
            <a:lvl2pPr lvl="1" algn="ctr">
              <a:lnSpc>
                <a:spcPct val="60000"/>
              </a:lnSpc>
              <a:spcBef>
                <a:spcPts val="0"/>
              </a:spcBef>
              <a:spcAft>
                <a:spcPts val="0"/>
              </a:spcAft>
              <a:buClr>
                <a:schemeClr val="accent1"/>
              </a:buClr>
              <a:buSzPts val="10000"/>
              <a:buNone/>
              <a:defRPr sz="10000">
                <a:solidFill>
                  <a:schemeClr val="accent1"/>
                </a:solidFill>
              </a:defRPr>
            </a:lvl2pPr>
            <a:lvl3pPr lvl="2" algn="ctr">
              <a:lnSpc>
                <a:spcPct val="60000"/>
              </a:lnSpc>
              <a:spcBef>
                <a:spcPts val="0"/>
              </a:spcBef>
              <a:spcAft>
                <a:spcPts val="0"/>
              </a:spcAft>
              <a:buClr>
                <a:schemeClr val="accent1"/>
              </a:buClr>
              <a:buSzPts val="10000"/>
              <a:buNone/>
              <a:defRPr sz="10000">
                <a:solidFill>
                  <a:schemeClr val="accent1"/>
                </a:solidFill>
              </a:defRPr>
            </a:lvl3pPr>
            <a:lvl4pPr lvl="3" algn="ctr">
              <a:lnSpc>
                <a:spcPct val="60000"/>
              </a:lnSpc>
              <a:spcBef>
                <a:spcPts val="0"/>
              </a:spcBef>
              <a:spcAft>
                <a:spcPts val="0"/>
              </a:spcAft>
              <a:buClr>
                <a:schemeClr val="accent1"/>
              </a:buClr>
              <a:buSzPts val="10000"/>
              <a:buNone/>
              <a:defRPr sz="10000">
                <a:solidFill>
                  <a:schemeClr val="accent1"/>
                </a:solidFill>
              </a:defRPr>
            </a:lvl4pPr>
            <a:lvl5pPr lvl="4" algn="ctr">
              <a:lnSpc>
                <a:spcPct val="60000"/>
              </a:lnSpc>
              <a:spcBef>
                <a:spcPts val="0"/>
              </a:spcBef>
              <a:spcAft>
                <a:spcPts val="0"/>
              </a:spcAft>
              <a:buClr>
                <a:schemeClr val="accent1"/>
              </a:buClr>
              <a:buSzPts val="10000"/>
              <a:buNone/>
              <a:defRPr sz="10000">
                <a:solidFill>
                  <a:schemeClr val="accent1"/>
                </a:solidFill>
              </a:defRPr>
            </a:lvl5pPr>
            <a:lvl6pPr lvl="5" algn="ctr">
              <a:lnSpc>
                <a:spcPct val="60000"/>
              </a:lnSpc>
              <a:spcBef>
                <a:spcPts val="0"/>
              </a:spcBef>
              <a:spcAft>
                <a:spcPts val="0"/>
              </a:spcAft>
              <a:buClr>
                <a:schemeClr val="accent1"/>
              </a:buClr>
              <a:buSzPts val="10000"/>
              <a:buNone/>
              <a:defRPr sz="10000">
                <a:solidFill>
                  <a:schemeClr val="accent1"/>
                </a:solidFill>
              </a:defRPr>
            </a:lvl6pPr>
            <a:lvl7pPr lvl="6" algn="ctr">
              <a:lnSpc>
                <a:spcPct val="60000"/>
              </a:lnSpc>
              <a:spcBef>
                <a:spcPts val="0"/>
              </a:spcBef>
              <a:spcAft>
                <a:spcPts val="0"/>
              </a:spcAft>
              <a:buClr>
                <a:schemeClr val="accent1"/>
              </a:buClr>
              <a:buSzPts val="10000"/>
              <a:buNone/>
              <a:defRPr sz="10000">
                <a:solidFill>
                  <a:schemeClr val="accent1"/>
                </a:solidFill>
              </a:defRPr>
            </a:lvl7pPr>
            <a:lvl8pPr lvl="7" algn="ctr">
              <a:lnSpc>
                <a:spcPct val="60000"/>
              </a:lnSpc>
              <a:spcBef>
                <a:spcPts val="0"/>
              </a:spcBef>
              <a:spcAft>
                <a:spcPts val="0"/>
              </a:spcAft>
              <a:buClr>
                <a:schemeClr val="accent1"/>
              </a:buClr>
              <a:buSzPts val="10000"/>
              <a:buNone/>
              <a:defRPr sz="10000">
                <a:solidFill>
                  <a:schemeClr val="accent1"/>
                </a:solidFill>
              </a:defRPr>
            </a:lvl8pPr>
            <a:lvl9pPr lvl="8" algn="ctr">
              <a:lnSpc>
                <a:spcPct val="60000"/>
              </a:lnSpc>
              <a:spcBef>
                <a:spcPts val="0"/>
              </a:spcBef>
              <a:spcAft>
                <a:spcPts val="0"/>
              </a:spcAft>
              <a:buClr>
                <a:schemeClr val="accent1"/>
              </a:buClr>
              <a:buSzPts val="10000"/>
              <a:buNone/>
              <a:defRPr sz="10000">
                <a:solidFill>
                  <a:schemeClr val="accent1"/>
                </a:solidFill>
              </a:defRPr>
            </a:lvl9pPr>
          </a:lstStyle>
          <a:p/>
        </p:txBody>
      </p:sp>
      <p:sp>
        <p:nvSpPr>
          <p:cNvPr id="10" name="Google Shape;10;p2"/>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p:cSld name="CUSTOM">
    <p:bg>
      <p:bgPr>
        <a:blipFill>
          <a:blip r:embed="rId2"/>
          <a:stretch>
            <a:fillRect/>
          </a:stretch>
        </a:blip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p:txBody>
      </p:sp>
      <p:sp>
        <p:nvSpPr>
          <p:cNvPr id="69" name="Google Shape;69;p18"/>
          <p:cNvSpPr txBox="1">
            <a:spLocks noGrp="1"/>
          </p:cNvSpPr>
          <p:nvPr>
            <p:ph type="subTitle" idx="1"/>
          </p:nvPr>
        </p:nvSpPr>
        <p:spPr>
          <a:xfrm>
            <a:off x="863175"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70" name="Google Shape;70;p18"/>
          <p:cNvSpPr txBox="1">
            <a:spLocks noGrp="1"/>
          </p:cNvSpPr>
          <p:nvPr>
            <p:ph type="subTitle" idx="2"/>
          </p:nvPr>
        </p:nvSpPr>
        <p:spPr>
          <a:xfrm>
            <a:off x="863175"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p:txBody>
      </p:sp>
      <p:sp>
        <p:nvSpPr>
          <p:cNvPr id="71" name="Google Shape;71;p18"/>
          <p:cNvSpPr txBox="1">
            <a:spLocks noGrp="1"/>
          </p:cNvSpPr>
          <p:nvPr>
            <p:ph type="subTitle" idx="3"/>
          </p:nvPr>
        </p:nvSpPr>
        <p:spPr>
          <a:xfrm>
            <a:off x="3513300"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72" name="Google Shape;72;p18"/>
          <p:cNvSpPr txBox="1">
            <a:spLocks noGrp="1"/>
          </p:cNvSpPr>
          <p:nvPr>
            <p:ph type="subTitle" idx="4"/>
          </p:nvPr>
        </p:nvSpPr>
        <p:spPr>
          <a:xfrm>
            <a:off x="3513300"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p:txBody>
      </p:sp>
      <p:sp>
        <p:nvSpPr>
          <p:cNvPr id="73" name="Google Shape;73;p18"/>
          <p:cNvSpPr txBox="1">
            <a:spLocks noGrp="1"/>
          </p:cNvSpPr>
          <p:nvPr>
            <p:ph type="subTitle" idx="5"/>
          </p:nvPr>
        </p:nvSpPr>
        <p:spPr>
          <a:xfrm>
            <a:off x="6163425"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algn="ctr"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74" name="Google Shape;74;p18"/>
          <p:cNvSpPr txBox="1">
            <a:spLocks noGrp="1"/>
          </p:cNvSpPr>
          <p:nvPr>
            <p:ph type="subTitle" idx="6"/>
          </p:nvPr>
        </p:nvSpPr>
        <p:spPr>
          <a:xfrm>
            <a:off x="6163425"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86138466-0805-446E-9231-D536794B5F69}" type="datetimeFigureOut">
              <a:rPr lang="id-ID"/>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E118388-44D4-40F3-94B8-DC9713999134}" type="slidenum">
              <a:rPr lang="id-ID"/>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a:blip r:embed="rId3"/>
          <a:stretch>
            <a:fillRect/>
          </a:stretch>
        </p:blipFill>
        <p:spPr>
          <a:xfrm rot="-2266274">
            <a:off x="3939024" y="3317738"/>
            <a:ext cx="6836520" cy="1720075"/>
          </a:xfrm>
          <a:prstGeom prst="rect">
            <a:avLst/>
          </a:prstGeom>
          <a:noFill/>
          <a:ln>
            <a:noFill/>
          </a:ln>
        </p:spPr>
      </p:pic>
      <p:sp>
        <p:nvSpPr>
          <p:cNvPr id="17" name="Google Shape;17;p4"/>
          <p:cNvSpPr txBox="1">
            <a:spLocks noGrp="1"/>
          </p:cNvSpPr>
          <p:nvPr>
            <p:ph type="body" idx="1"/>
          </p:nvPr>
        </p:nvSpPr>
        <p:spPr>
          <a:xfrm>
            <a:off x="710775" y="1431775"/>
            <a:ext cx="7722300" cy="3169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AutoNum type="arabicPeriod"/>
              <a:defRPr sz="1200">
                <a:solidFill>
                  <a:srgbClr val="FFFFFF"/>
                </a:solidFill>
              </a:defRPr>
            </a:lvl1pPr>
            <a:lvl2pPr marL="914400" lvl="1" indent="-304800">
              <a:lnSpc>
                <a:spcPct val="100000"/>
              </a:lnSpc>
              <a:spcBef>
                <a:spcPts val="0"/>
              </a:spcBef>
              <a:spcAft>
                <a:spcPts val="0"/>
              </a:spcAft>
              <a:buClr>
                <a:srgbClr val="434343"/>
              </a:buClr>
              <a:buSzPts val="1200"/>
              <a:buFont typeface="Roboto Condensed Light"/>
              <a:buAutoNum type="alphaLcPeriod"/>
              <a:defRPr>
                <a:solidFill>
                  <a:srgbClr val="FFFFFF"/>
                </a:solidFill>
              </a:defRPr>
            </a:lvl2pPr>
            <a:lvl3pPr marL="1371600" lvl="2" indent="-304800">
              <a:lnSpc>
                <a:spcPct val="100000"/>
              </a:lnSpc>
              <a:spcBef>
                <a:spcPts val="0"/>
              </a:spcBef>
              <a:spcAft>
                <a:spcPts val="0"/>
              </a:spcAft>
              <a:buClr>
                <a:srgbClr val="434343"/>
              </a:buClr>
              <a:buSzPts val="1200"/>
              <a:buFont typeface="Roboto Condensed Light"/>
              <a:buAutoNum type="romanLcPeriod"/>
              <a:defRPr>
                <a:solidFill>
                  <a:srgbClr val="FFFFFF"/>
                </a:solidFill>
              </a:defRPr>
            </a:lvl3pPr>
            <a:lvl4pPr marL="1828800" lvl="3" indent="-304800">
              <a:lnSpc>
                <a:spcPct val="100000"/>
              </a:lnSpc>
              <a:spcBef>
                <a:spcPts val="0"/>
              </a:spcBef>
              <a:spcAft>
                <a:spcPts val="0"/>
              </a:spcAft>
              <a:buClr>
                <a:srgbClr val="434343"/>
              </a:buClr>
              <a:buSzPts val="1200"/>
              <a:buFont typeface="Roboto Condensed Light"/>
              <a:buAutoNum type="arabicPeriod"/>
              <a:defRPr>
                <a:solidFill>
                  <a:srgbClr val="FFFFFF"/>
                </a:solidFill>
              </a:defRPr>
            </a:lvl4pPr>
            <a:lvl5pPr marL="2286000" lvl="4" indent="-304800">
              <a:lnSpc>
                <a:spcPct val="100000"/>
              </a:lnSpc>
              <a:spcBef>
                <a:spcPts val="0"/>
              </a:spcBef>
              <a:spcAft>
                <a:spcPts val="0"/>
              </a:spcAft>
              <a:buClr>
                <a:srgbClr val="434343"/>
              </a:buClr>
              <a:buSzPts val="1200"/>
              <a:buFont typeface="Roboto Condensed Light"/>
              <a:buAutoNum type="alphaLcPeriod"/>
              <a:defRPr>
                <a:solidFill>
                  <a:srgbClr val="FFFFFF"/>
                </a:solidFill>
              </a:defRPr>
            </a:lvl5pPr>
            <a:lvl6pPr marL="2743200" lvl="5" indent="-304800">
              <a:lnSpc>
                <a:spcPct val="100000"/>
              </a:lnSpc>
              <a:spcBef>
                <a:spcPts val="0"/>
              </a:spcBef>
              <a:spcAft>
                <a:spcPts val="0"/>
              </a:spcAft>
              <a:buClr>
                <a:srgbClr val="434343"/>
              </a:buClr>
              <a:buSzPts val="1200"/>
              <a:buFont typeface="Roboto Condensed Light"/>
              <a:buAutoNum type="romanLcPeriod"/>
              <a:defRPr>
                <a:solidFill>
                  <a:srgbClr val="FFFFFF"/>
                </a:solidFill>
              </a:defRPr>
            </a:lvl6pPr>
            <a:lvl7pPr marL="3200400" lvl="6" indent="-304800">
              <a:lnSpc>
                <a:spcPct val="100000"/>
              </a:lnSpc>
              <a:spcBef>
                <a:spcPts val="0"/>
              </a:spcBef>
              <a:spcAft>
                <a:spcPts val="0"/>
              </a:spcAft>
              <a:buClr>
                <a:srgbClr val="434343"/>
              </a:buClr>
              <a:buSzPts val="1200"/>
              <a:buFont typeface="Roboto Condensed Light"/>
              <a:buAutoNum type="arabicPeriod"/>
              <a:defRPr>
                <a:solidFill>
                  <a:srgbClr val="FFFFFF"/>
                </a:solidFill>
              </a:defRPr>
            </a:lvl7pPr>
            <a:lvl8pPr marL="3657600" lvl="7" indent="-304800">
              <a:lnSpc>
                <a:spcPct val="100000"/>
              </a:lnSpc>
              <a:spcBef>
                <a:spcPts val="0"/>
              </a:spcBef>
              <a:spcAft>
                <a:spcPts val="0"/>
              </a:spcAft>
              <a:buClr>
                <a:srgbClr val="434343"/>
              </a:buClr>
              <a:buSzPts val="1200"/>
              <a:buFont typeface="Roboto Condensed Light"/>
              <a:buAutoNum type="alphaLcPeriod"/>
              <a:defRPr>
                <a:solidFill>
                  <a:srgbClr val="FFFFFF"/>
                </a:solidFill>
              </a:defRPr>
            </a:lvl8pPr>
            <a:lvl9pPr marL="4114800" lvl="8" indent="-304800">
              <a:lnSpc>
                <a:spcPct val="100000"/>
              </a:lnSpc>
              <a:spcBef>
                <a:spcPts val="0"/>
              </a:spcBef>
              <a:spcAft>
                <a:spcPts val="0"/>
              </a:spcAft>
              <a:buClr>
                <a:srgbClr val="434343"/>
              </a:buClr>
              <a:buSzPts val="1200"/>
              <a:buFont typeface="Roboto Condensed Light"/>
              <a:buAutoNum type="romanLcPeriod"/>
              <a:defRPr>
                <a:solidFill>
                  <a:srgbClr val="FFFFFF"/>
                </a:solidFill>
              </a:defRPr>
            </a:lvl9pPr>
          </a:lstStyle>
          <a:p/>
        </p:txBody>
      </p:sp>
      <p:sp>
        <p:nvSpPr>
          <p:cNvPr id="18" name="Google Shape;18;p4"/>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0775" y="542675"/>
            <a:ext cx="4145400" cy="40581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Clr>
                <a:schemeClr val="accent1"/>
              </a:buClr>
              <a:buSzPts val="8000"/>
              <a:buNone/>
              <a:defRPr sz="8000">
                <a:solidFill>
                  <a:schemeClr val="accent1"/>
                </a:solidFill>
              </a:defRPr>
            </a:lvl1pPr>
            <a:lvl2pPr lvl="1">
              <a:lnSpc>
                <a:spcPct val="70000"/>
              </a:lnSpc>
              <a:spcBef>
                <a:spcPts val="0"/>
              </a:spcBef>
              <a:spcAft>
                <a:spcPts val="0"/>
              </a:spcAft>
              <a:buClr>
                <a:schemeClr val="accent1"/>
              </a:buClr>
              <a:buSzPts val="8000"/>
              <a:buNone/>
              <a:defRPr sz="8000">
                <a:solidFill>
                  <a:schemeClr val="accent1"/>
                </a:solidFill>
              </a:defRPr>
            </a:lvl2pPr>
            <a:lvl3pPr lvl="2">
              <a:lnSpc>
                <a:spcPct val="70000"/>
              </a:lnSpc>
              <a:spcBef>
                <a:spcPts val="0"/>
              </a:spcBef>
              <a:spcAft>
                <a:spcPts val="0"/>
              </a:spcAft>
              <a:buClr>
                <a:schemeClr val="accent1"/>
              </a:buClr>
              <a:buSzPts val="8000"/>
              <a:buNone/>
              <a:defRPr sz="8000">
                <a:solidFill>
                  <a:schemeClr val="accent1"/>
                </a:solidFill>
              </a:defRPr>
            </a:lvl3pPr>
            <a:lvl4pPr lvl="3">
              <a:lnSpc>
                <a:spcPct val="70000"/>
              </a:lnSpc>
              <a:spcBef>
                <a:spcPts val="0"/>
              </a:spcBef>
              <a:spcAft>
                <a:spcPts val="0"/>
              </a:spcAft>
              <a:buClr>
                <a:schemeClr val="accent1"/>
              </a:buClr>
              <a:buSzPts val="8000"/>
              <a:buNone/>
              <a:defRPr sz="8000">
                <a:solidFill>
                  <a:schemeClr val="accent1"/>
                </a:solidFill>
              </a:defRPr>
            </a:lvl4pPr>
            <a:lvl5pPr lvl="4">
              <a:lnSpc>
                <a:spcPct val="70000"/>
              </a:lnSpc>
              <a:spcBef>
                <a:spcPts val="0"/>
              </a:spcBef>
              <a:spcAft>
                <a:spcPts val="0"/>
              </a:spcAft>
              <a:buClr>
                <a:schemeClr val="accent1"/>
              </a:buClr>
              <a:buSzPts val="8000"/>
              <a:buNone/>
              <a:defRPr sz="8000">
                <a:solidFill>
                  <a:schemeClr val="accent1"/>
                </a:solidFill>
              </a:defRPr>
            </a:lvl5pPr>
            <a:lvl6pPr lvl="5">
              <a:lnSpc>
                <a:spcPct val="70000"/>
              </a:lnSpc>
              <a:spcBef>
                <a:spcPts val="0"/>
              </a:spcBef>
              <a:spcAft>
                <a:spcPts val="0"/>
              </a:spcAft>
              <a:buClr>
                <a:schemeClr val="accent1"/>
              </a:buClr>
              <a:buSzPts val="8000"/>
              <a:buNone/>
              <a:defRPr sz="8000">
                <a:solidFill>
                  <a:schemeClr val="accent1"/>
                </a:solidFill>
              </a:defRPr>
            </a:lvl6pPr>
            <a:lvl7pPr lvl="6">
              <a:lnSpc>
                <a:spcPct val="70000"/>
              </a:lnSpc>
              <a:spcBef>
                <a:spcPts val="0"/>
              </a:spcBef>
              <a:spcAft>
                <a:spcPts val="0"/>
              </a:spcAft>
              <a:buClr>
                <a:schemeClr val="accent1"/>
              </a:buClr>
              <a:buSzPts val="8000"/>
              <a:buNone/>
              <a:defRPr sz="8000">
                <a:solidFill>
                  <a:schemeClr val="accent1"/>
                </a:solidFill>
              </a:defRPr>
            </a:lvl7pPr>
            <a:lvl8pPr lvl="7">
              <a:lnSpc>
                <a:spcPct val="70000"/>
              </a:lnSpc>
              <a:spcBef>
                <a:spcPts val="0"/>
              </a:spcBef>
              <a:spcAft>
                <a:spcPts val="0"/>
              </a:spcAft>
              <a:buClr>
                <a:schemeClr val="accent1"/>
              </a:buClr>
              <a:buSzPts val="8000"/>
              <a:buNone/>
              <a:defRPr sz="8000">
                <a:solidFill>
                  <a:schemeClr val="accent1"/>
                </a:solidFill>
              </a:defRPr>
            </a:lvl8pPr>
            <a:lvl9pPr lvl="8">
              <a:lnSpc>
                <a:spcPct val="70000"/>
              </a:lnSpc>
              <a:spcBef>
                <a:spcPts val="0"/>
              </a:spcBef>
              <a:spcAft>
                <a:spcPts val="0"/>
              </a:spcAft>
              <a:buClr>
                <a:schemeClr val="accent1"/>
              </a:buClr>
              <a:buSzPts val="8000"/>
              <a:buNone/>
              <a:defRPr sz="8000">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10700" y="1233175"/>
            <a:ext cx="38613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200"/>
              <a:buNone/>
              <a:defRPr sz="4200">
                <a:solidFill>
                  <a:schemeClr val="accent1"/>
                </a:solidFill>
              </a:defRPr>
            </a:lvl1pPr>
            <a:lvl2pPr lvl="1" algn="ctr">
              <a:spcBef>
                <a:spcPts val="0"/>
              </a:spcBef>
              <a:spcAft>
                <a:spcPts val="0"/>
              </a:spcAft>
              <a:buClr>
                <a:schemeClr val="accent1"/>
              </a:buClr>
              <a:buSzPts val="4200"/>
              <a:buNone/>
              <a:defRPr sz="4200">
                <a:solidFill>
                  <a:schemeClr val="accent1"/>
                </a:solidFill>
              </a:defRPr>
            </a:lvl2pPr>
            <a:lvl3pPr lvl="2" algn="ctr">
              <a:spcBef>
                <a:spcPts val="0"/>
              </a:spcBef>
              <a:spcAft>
                <a:spcPts val="0"/>
              </a:spcAft>
              <a:buClr>
                <a:schemeClr val="accent1"/>
              </a:buClr>
              <a:buSzPts val="4200"/>
              <a:buNone/>
              <a:defRPr sz="4200">
                <a:solidFill>
                  <a:schemeClr val="accent1"/>
                </a:solidFill>
              </a:defRPr>
            </a:lvl3pPr>
            <a:lvl4pPr lvl="3" algn="ctr">
              <a:spcBef>
                <a:spcPts val="0"/>
              </a:spcBef>
              <a:spcAft>
                <a:spcPts val="0"/>
              </a:spcAft>
              <a:buClr>
                <a:schemeClr val="accent1"/>
              </a:buClr>
              <a:buSzPts val="4200"/>
              <a:buNone/>
              <a:defRPr sz="4200">
                <a:solidFill>
                  <a:schemeClr val="accent1"/>
                </a:solidFill>
              </a:defRPr>
            </a:lvl4pPr>
            <a:lvl5pPr lvl="4" algn="ctr">
              <a:spcBef>
                <a:spcPts val="0"/>
              </a:spcBef>
              <a:spcAft>
                <a:spcPts val="0"/>
              </a:spcAft>
              <a:buClr>
                <a:schemeClr val="accent1"/>
              </a:buClr>
              <a:buSzPts val="4200"/>
              <a:buNone/>
              <a:defRPr sz="4200">
                <a:solidFill>
                  <a:schemeClr val="accent1"/>
                </a:solidFill>
              </a:defRPr>
            </a:lvl5pPr>
            <a:lvl6pPr lvl="5" algn="ctr">
              <a:spcBef>
                <a:spcPts val="0"/>
              </a:spcBef>
              <a:spcAft>
                <a:spcPts val="0"/>
              </a:spcAft>
              <a:buClr>
                <a:schemeClr val="accent1"/>
              </a:buClr>
              <a:buSzPts val="4200"/>
              <a:buNone/>
              <a:defRPr sz="4200">
                <a:solidFill>
                  <a:schemeClr val="accent1"/>
                </a:solidFill>
              </a:defRPr>
            </a:lvl6pPr>
            <a:lvl7pPr lvl="6" algn="ctr">
              <a:spcBef>
                <a:spcPts val="0"/>
              </a:spcBef>
              <a:spcAft>
                <a:spcPts val="0"/>
              </a:spcAft>
              <a:buClr>
                <a:schemeClr val="accent1"/>
              </a:buClr>
              <a:buSzPts val="4200"/>
              <a:buNone/>
              <a:defRPr sz="4200">
                <a:solidFill>
                  <a:schemeClr val="accent1"/>
                </a:solidFill>
              </a:defRPr>
            </a:lvl7pPr>
            <a:lvl8pPr lvl="7" algn="ctr">
              <a:spcBef>
                <a:spcPts val="0"/>
              </a:spcBef>
              <a:spcAft>
                <a:spcPts val="0"/>
              </a:spcAft>
              <a:buClr>
                <a:schemeClr val="accent1"/>
              </a:buClr>
              <a:buSzPts val="4200"/>
              <a:buNone/>
              <a:defRPr sz="4200">
                <a:solidFill>
                  <a:schemeClr val="accent1"/>
                </a:solidFill>
              </a:defRPr>
            </a:lvl8pPr>
            <a:lvl9pPr lvl="8" algn="ctr">
              <a:spcBef>
                <a:spcPts val="0"/>
              </a:spcBef>
              <a:spcAft>
                <a:spcPts val="0"/>
              </a:spcAft>
              <a:buClr>
                <a:schemeClr val="accent1"/>
              </a:buClr>
              <a:buSzPts val="4200"/>
              <a:buNone/>
              <a:defRPr sz="4200">
                <a:solidFill>
                  <a:schemeClr val="accent1"/>
                </a:solidFill>
              </a:defRPr>
            </a:lvl9pPr>
          </a:lstStyle>
          <a:p/>
        </p:txBody>
      </p:sp>
      <p:sp>
        <p:nvSpPr>
          <p:cNvPr id="34" name="Google Shape;34;p9"/>
          <p:cNvSpPr txBox="1">
            <a:spLocks noGrp="1"/>
          </p:cNvSpPr>
          <p:nvPr>
            <p:ph type="subTitle" idx="1"/>
          </p:nvPr>
        </p:nvSpPr>
        <p:spPr>
          <a:xfrm>
            <a:off x="710700" y="2803075"/>
            <a:ext cx="38613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100"/>
              <a:buNone/>
              <a:defRPr sz="2100">
                <a:solidFill>
                  <a:schemeClr val="accent1"/>
                </a:solidFill>
              </a:defRPr>
            </a:lvl1pPr>
            <a:lvl2pPr lvl="1" algn="ctr">
              <a:lnSpc>
                <a:spcPct val="100000"/>
              </a:lnSpc>
              <a:spcBef>
                <a:spcPts val="0"/>
              </a:spcBef>
              <a:spcAft>
                <a:spcPts val="0"/>
              </a:spcAft>
              <a:buClr>
                <a:schemeClr val="accent1"/>
              </a:buClr>
              <a:buSzPts val="2100"/>
              <a:buNone/>
              <a:defRPr sz="2100">
                <a:solidFill>
                  <a:schemeClr val="accent1"/>
                </a:solidFill>
              </a:defRPr>
            </a:lvl2pPr>
            <a:lvl3pPr lvl="2" algn="ctr">
              <a:lnSpc>
                <a:spcPct val="100000"/>
              </a:lnSpc>
              <a:spcBef>
                <a:spcPts val="0"/>
              </a:spcBef>
              <a:spcAft>
                <a:spcPts val="0"/>
              </a:spcAft>
              <a:buClr>
                <a:schemeClr val="accent1"/>
              </a:buClr>
              <a:buSzPts val="2100"/>
              <a:buNone/>
              <a:defRPr sz="2100">
                <a:solidFill>
                  <a:schemeClr val="accent1"/>
                </a:solidFill>
              </a:defRPr>
            </a:lvl3pPr>
            <a:lvl4pPr lvl="3" algn="ctr">
              <a:lnSpc>
                <a:spcPct val="100000"/>
              </a:lnSpc>
              <a:spcBef>
                <a:spcPts val="0"/>
              </a:spcBef>
              <a:spcAft>
                <a:spcPts val="0"/>
              </a:spcAft>
              <a:buClr>
                <a:schemeClr val="accent1"/>
              </a:buClr>
              <a:buSzPts val="2100"/>
              <a:buNone/>
              <a:defRPr sz="2100">
                <a:solidFill>
                  <a:schemeClr val="accent1"/>
                </a:solidFill>
              </a:defRPr>
            </a:lvl4pPr>
            <a:lvl5pPr lvl="4" algn="ctr">
              <a:lnSpc>
                <a:spcPct val="100000"/>
              </a:lnSpc>
              <a:spcBef>
                <a:spcPts val="0"/>
              </a:spcBef>
              <a:spcAft>
                <a:spcPts val="0"/>
              </a:spcAft>
              <a:buClr>
                <a:schemeClr val="accent1"/>
              </a:buClr>
              <a:buSzPts val="2100"/>
              <a:buNone/>
              <a:defRPr sz="2100">
                <a:solidFill>
                  <a:schemeClr val="accent1"/>
                </a:solidFill>
              </a:defRPr>
            </a:lvl5pPr>
            <a:lvl6pPr lvl="5" algn="ctr">
              <a:lnSpc>
                <a:spcPct val="100000"/>
              </a:lnSpc>
              <a:spcBef>
                <a:spcPts val="0"/>
              </a:spcBef>
              <a:spcAft>
                <a:spcPts val="0"/>
              </a:spcAft>
              <a:buClr>
                <a:schemeClr val="accent1"/>
              </a:buClr>
              <a:buSzPts val="2100"/>
              <a:buNone/>
              <a:defRPr sz="2100">
                <a:solidFill>
                  <a:schemeClr val="accent1"/>
                </a:solidFill>
              </a:defRPr>
            </a:lvl6pPr>
            <a:lvl7pPr lvl="6" algn="ctr">
              <a:lnSpc>
                <a:spcPct val="100000"/>
              </a:lnSpc>
              <a:spcBef>
                <a:spcPts val="0"/>
              </a:spcBef>
              <a:spcAft>
                <a:spcPts val="0"/>
              </a:spcAft>
              <a:buClr>
                <a:schemeClr val="accent1"/>
              </a:buClr>
              <a:buSzPts val="2100"/>
              <a:buNone/>
              <a:defRPr sz="2100">
                <a:solidFill>
                  <a:schemeClr val="accent1"/>
                </a:solidFill>
              </a:defRPr>
            </a:lvl7pPr>
            <a:lvl8pPr lvl="7" algn="ctr">
              <a:lnSpc>
                <a:spcPct val="100000"/>
              </a:lnSpc>
              <a:spcBef>
                <a:spcPts val="0"/>
              </a:spcBef>
              <a:spcAft>
                <a:spcPts val="0"/>
              </a:spcAft>
              <a:buClr>
                <a:schemeClr val="accent1"/>
              </a:buClr>
              <a:buSzPts val="2100"/>
              <a:buNone/>
              <a:defRPr sz="2100">
                <a:solidFill>
                  <a:schemeClr val="accent1"/>
                </a:solidFill>
              </a:defRPr>
            </a:lvl8pPr>
            <a:lvl9pPr lvl="8"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35" name="Google Shape;35;p9"/>
          <p:cNvSpPr txBox="1">
            <a:spLocks noGrp="1"/>
          </p:cNvSpPr>
          <p:nvPr>
            <p:ph type="body" idx="2"/>
          </p:nvPr>
        </p:nvSpPr>
        <p:spPr>
          <a:xfrm>
            <a:off x="4572000" y="724075"/>
            <a:ext cx="3861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2895150" y="1489800"/>
            <a:ext cx="3353700" cy="15213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FFFFFF"/>
              </a:buClr>
              <a:buSzPts val="1800"/>
              <a:buNone/>
              <a:defRPr>
                <a:solidFill>
                  <a:srgbClr val="FFFFFF"/>
                </a:solidFill>
              </a:defRPr>
            </a:lvl1pPr>
          </a:lstStyle>
          <a:p/>
        </p:txBody>
      </p:sp>
      <p:sp>
        <p:nvSpPr>
          <p:cNvPr id="38" name="Google Shape;38;p10"/>
          <p:cNvSpPr txBox="1">
            <a:spLocks noGrp="1"/>
          </p:cNvSpPr>
          <p:nvPr>
            <p:ph type="title"/>
          </p:nvPr>
        </p:nvSpPr>
        <p:spPr>
          <a:xfrm>
            <a:off x="2250700" y="4125625"/>
            <a:ext cx="4642500" cy="4752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Clr>
                <a:schemeClr val="accent1"/>
              </a:buClr>
              <a:buSzPts val="5000"/>
              <a:buNone/>
              <a:defRPr sz="5000">
                <a:solidFill>
                  <a:schemeClr val="accent1"/>
                </a:solidFill>
              </a:defRPr>
            </a:lvl1pPr>
            <a:lvl2pPr lvl="1" algn="ctr" rtl="0">
              <a:spcBef>
                <a:spcPts val="0"/>
              </a:spcBef>
              <a:spcAft>
                <a:spcPts val="0"/>
              </a:spcAft>
              <a:buClr>
                <a:schemeClr val="accent1"/>
              </a:buClr>
              <a:buSzPts val="3000"/>
              <a:buNone/>
              <a:defRPr>
                <a:solidFill>
                  <a:schemeClr val="accent1"/>
                </a:solidFill>
              </a:defRPr>
            </a:lvl2pPr>
            <a:lvl3pPr lvl="2" algn="ctr" rtl="0">
              <a:spcBef>
                <a:spcPts val="0"/>
              </a:spcBef>
              <a:spcAft>
                <a:spcPts val="0"/>
              </a:spcAft>
              <a:buClr>
                <a:schemeClr val="accent1"/>
              </a:buClr>
              <a:buSzPts val="3000"/>
              <a:buNone/>
              <a:defRPr>
                <a:solidFill>
                  <a:schemeClr val="accent1"/>
                </a:solidFill>
              </a:defRPr>
            </a:lvl3pPr>
            <a:lvl4pPr lvl="3" algn="ctr" rtl="0">
              <a:spcBef>
                <a:spcPts val="0"/>
              </a:spcBef>
              <a:spcAft>
                <a:spcPts val="0"/>
              </a:spcAft>
              <a:buClr>
                <a:schemeClr val="accent1"/>
              </a:buClr>
              <a:buSzPts val="3000"/>
              <a:buNone/>
              <a:defRPr>
                <a:solidFill>
                  <a:schemeClr val="accent1"/>
                </a:solidFill>
              </a:defRPr>
            </a:lvl4pPr>
            <a:lvl5pPr lvl="4" algn="ctr" rtl="0">
              <a:spcBef>
                <a:spcPts val="0"/>
              </a:spcBef>
              <a:spcAft>
                <a:spcPts val="0"/>
              </a:spcAft>
              <a:buClr>
                <a:schemeClr val="accent1"/>
              </a:buClr>
              <a:buSzPts val="3000"/>
              <a:buNone/>
              <a:defRPr>
                <a:solidFill>
                  <a:schemeClr val="accent1"/>
                </a:solidFill>
              </a:defRPr>
            </a:lvl5pPr>
            <a:lvl6pPr lvl="5" algn="ctr" rtl="0">
              <a:spcBef>
                <a:spcPts val="0"/>
              </a:spcBef>
              <a:spcAft>
                <a:spcPts val="0"/>
              </a:spcAft>
              <a:buClr>
                <a:schemeClr val="accent1"/>
              </a:buClr>
              <a:buSzPts val="3000"/>
              <a:buNone/>
              <a:defRPr>
                <a:solidFill>
                  <a:schemeClr val="accent1"/>
                </a:solidFill>
              </a:defRPr>
            </a:lvl6pPr>
            <a:lvl7pPr lvl="6" algn="ctr" rtl="0">
              <a:spcBef>
                <a:spcPts val="0"/>
              </a:spcBef>
              <a:spcAft>
                <a:spcPts val="0"/>
              </a:spcAft>
              <a:buClr>
                <a:schemeClr val="accent1"/>
              </a:buClr>
              <a:buSzPts val="3000"/>
              <a:buNone/>
              <a:defRPr>
                <a:solidFill>
                  <a:schemeClr val="accent1"/>
                </a:solidFill>
              </a:defRPr>
            </a:lvl7pPr>
            <a:lvl8pPr lvl="7" algn="ctr" rtl="0">
              <a:spcBef>
                <a:spcPts val="0"/>
              </a:spcBef>
              <a:spcAft>
                <a:spcPts val="0"/>
              </a:spcAft>
              <a:buClr>
                <a:schemeClr val="accent1"/>
              </a:buClr>
              <a:buSzPts val="3000"/>
              <a:buNone/>
              <a:defRPr>
                <a:solidFill>
                  <a:schemeClr val="accent1"/>
                </a:solidFill>
              </a:defRPr>
            </a:lvl8pPr>
            <a:lvl9pPr lvl="8" algn="ctr" rtl="0">
              <a:spcBef>
                <a:spcPts val="0"/>
              </a:spcBef>
              <a:spcAft>
                <a:spcPts val="0"/>
              </a:spcAft>
              <a:buClr>
                <a:schemeClr val="accent1"/>
              </a:buClr>
              <a:buSzPts val="3000"/>
              <a:buNone/>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bg>
      <p:bgPr>
        <a:blipFill>
          <a:blip r:embed="rId2"/>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
    <p:bg>
      <p:bgPr>
        <a:blipFill>
          <a:blip r:embed="rId2"/>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subTitle" idx="1"/>
          </p:nvPr>
        </p:nvSpPr>
        <p:spPr>
          <a:xfrm>
            <a:off x="3077806" y="14388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46" name="Google Shape;46;p14"/>
          <p:cNvSpPr txBox="1">
            <a:spLocks noGrp="1"/>
          </p:cNvSpPr>
          <p:nvPr>
            <p:ph type="subTitle" idx="2"/>
          </p:nvPr>
        </p:nvSpPr>
        <p:spPr>
          <a:xfrm>
            <a:off x="3077806" y="18403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p:txBody>
      </p:sp>
      <p:sp>
        <p:nvSpPr>
          <p:cNvPr id="47" name="Google Shape;47;p14"/>
          <p:cNvSpPr txBox="1">
            <a:spLocks noGrp="1"/>
          </p:cNvSpPr>
          <p:nvPr>
            <p:ph type="title" hasCustomPrompt="1"/>
          </p:nvPr>
        </p:nvSpPr>
        <p:spPr>
          <a:xfrm>
            <a:off x="3050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48" name="Google Shape;48;p14"/>
          <p:cNvSpPr txBox="1">
            <a:spLocks noGrp="1"/>
          </p:cNvSpPr>
          <p:nvPr>
            <p:ph type="subTitle" idx="3"/>
          </p:nvPr>
        </p:nvSpPr>
        <p:spPr>
          <a:xfrm>
            <a:off x="6161807" y="14388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49" name="Google Shape;49;p14"/>
          <p:cNvSpPr txBox="1">
            <a:spLocks noGrp="1"/>
          </p:cNvSpPr>
          <p:nvPr>
            <p:ph type="subTitle" idx="4"/>
          </p:nvPr>
        </p:nvSpPr>
        <p:spPr>
          <a:xfrm>
            <a:off x="6161807" y="18403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p:txBody>
      </p:sp>
      <p:sp>
        <p:nvSpPr>
          <p:cNvPr id="50" name="Google Shape;50;p14"/>
          <p:cNvSpPr txBox="1">
            <a:spLocks noGrp="1"/>
          </p:cNvSpPr>
          <p:nvPr>
            <p:ph type="title" idx="5" hasCustomPrompt="1"/>
          </p:nvPr>
        </p:nvSpPr>
        <p:spPr>
          <a:xfrm>
            <a:off x="6134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1" name="Google Shape;51;p14"/>
          <p:cNvSpPr txBox="1">
            <a:spLocks noGrp="1"/>
          </p:cNvSpPr>
          <p:nvPr>
            <p:ph type="subTitle" idx="6"/>
          </p:nvPr>
        </p:nvSpPr>
        <p:spPr>
          <a:xfrm>
            <a:off x="3077806" y="34154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52" name="Google Shape;52;p14"/>
          <p:cNvSpPr txBox="1">
            <a:spLocks noGrp="1"/>
          </p:cNvSpPr>
          <p:nvPr>
            <p:ph type="subTitle" idx="7"/>
          </p:nvPr>
        </p:nvSpPr>
        <p:spPr>
          <a:xfrm>
            <a:off x="3077806" y="38169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p:txBody>
      </p:sp>
      <p:sp>
        <p:nvSpPr>
          <p:cNvPr id="53" name="Google Shape;53;p14"/>
          <p:cNvSpPr txBox="1">
            <a:spLocks noGrp="1"/>
          </p:cNvSpPr>
          <p:nvPr>
            <p:ph type="title" idx="8" hasCustomPrompt="1"/>
          </p:nvPr>
        </p:nvSpPr>
        <p:spPr>
          <a:xfrm>
            <a:off x="3050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4" name="Google Shape;54;p14"/>
          <p:cNvSpPr txBox="1">
            <a:spLocks noGrp="1"/>
          </p:cNvSpPr>
          <p:nvPr>
            <p:ph type="subTitle" idx="9"/>
          </p:nvPr>
        </p:nvSpPr>
        <p:spPr>
          <a:xfrm>
            <a:off x="6161807" y="34154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lvl="1"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lvl="2"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lvl="3"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lvl="4"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lvl="5"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lvl="6"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lvl="7"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lvl="8" rtl="0">
              <a:lnSpc>
                <a:spcPct val="50000"/>
              </a:lnSpc>
              <a:spcBef>
                <a:spcPts val="0"/>
              </a:spcBef>
              <a:spcAft>
                <a:spcPts val="0"/>
              </a:spcAft>
              <a:buNone/>
              <a:defRPr sz="3500" b="1">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55" name="Google Shape;55;p14"/>
          <p:cNvSpPr txBox="1">
            <a:spLocks noGrp="1"/>
          </p:cNvSpPr>
          <p:nvPr>
            <p:ph type="subTitle" idx="13"/>
          </p:nvPr>
        </p:nvSpPr>
        <p:spPr>
          <a:xfrm>
            <a:off x="6161807" y="38169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p:txBody>
      </p:sp>
      <p:sp>
        <p:nvSpPr>
          <p:cNvPr id="56" name="Google Shape;56;p14"/>
          <p:cNvSpPr txBox="1">
            <a:spLocks noGrp="1"/>
          </p:cNvSpPr>
          <p:nvPr>
            <p:ph type="title" idx="14" hasCustomPrompt="1"/>
          </p:nvPr>
        </p:nvSpPr>
        <p:spPr>
          <a:xfrm>
            <a:off x="6134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USTOM_1">
    <p:bg>
      <p:bgPr>
        <a:blipFill>
          <a:blip r:embed="rId2"/>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895550" y="1293700"/>
            <a:ext cx="5352900" cy="1816200"/>
          </a:xfrm>
          <a:prstGeom prst="rect">
            <a:avLst/>
          </a:prstGeom>
          <a:noFill/>
        </p:spPr>
        <p:txBody>
          <a:bodyPr spcFirstLastPara="1" wrap="square" lIns="91425" tIns="91425" rIns="91425" bIns="91425" anchor="ctr" anchorCtr="0">
            <a:noAutofit/>
          </a:bodyPr>
          <a:lstStyle>
            <a:lvl1pPr lvl="0" algn="ctr" rtl="0">
              <a:lnSpc>
                <a:spcPct val="70000"/>
              </a:lnSpc>
              <a:spcBef>
                <a:spcPts val="0"/>
              </a:spcBef>
              <a:spcAft>
                <a:spcPts val="0"/>
              </a:spcAft>
              <a:buClr>
                <a:schemeClr val="accent1"/>
              </a:buClr>
              <a:buSzPts val="10000"/>
              <a:buNone/>
              <a:defRPr sz="10000">
                <a:solidFill>
                  <a:schemeClr val="accent1"/>
                </a:solidFill>
              </a:defRPr>
            </a:lvl1pPr>
            <a:lvl2pPr lvl="1" algn="ctr" rtl="0">
              <a:lnSpc>
                <a:spcPct val="70000"/>
              </a:lnSpc>
              <a:spcBef>
                <a:spcPts val="0"/>
              </a:spcBef>
              <a:spcAft>
                <a:spcPts val="0"/>
              </a:spcAft>
              <a:buClr>
                <a:schemeClr val="accent1"/>
              </a:buClr>
              <a:buSzPts val="10000"/>
              <a:buNone/>
              <a:defRPr sz="10000">
                <a:solidFill>
                  <a:schemeClr val="accent1"/>
                </a:solidFill>
              </a:defRPr>
            </a:lvl2pPr>
            <a:lvl3pPr lvl="2" algn="ctr" rtl="0">
              <a:lnSpc>
                <a:spcPct val="70000"/>
              </a:lnSpc>
              <a:spcBef>
                <a:spcPts val="0"/>
              </a:spcBef>
              <a:spcAft>
                <a:spcPts val="0"/>
              </a:spcAft>
              <a:buClr>
                <a:schemeClr val="accent1"/>
              </a:buClr>
              <a:buSzPts val="10000"/>
              <a:buNone/>
              <a:defRPr sz="10000">
                <a:solidFill>
                  <a:schemeClr val="accent1"/>
                </a:solidFill>
              </a:defRPr>
            </a:lvl3pPr>
            <a:lvl4pPr lvl="3" algn="ctr" rtl="0">
              <a:lnSpc>
                <a:spcPct val="70000"/>
              </a:lnSpc>
              <a:spcBef>
                <a:spcPts val="0"/>
              </a:spcBef>
              <a:spcAft>
                <a:spcPts val="0"/>
              </a:spcAft>
              <a:buClr>
                <a:schemeClr val="accent1"/>
              </a:buClr>
              <a:buSzPts val="10000"/>
              <a:buNone/>
              <a:defRPr sz="10000">
                <a:solidFill>
                  <a:schemeClr val="accent1"/>
                </a:solidFill>
              </a:defRPr>
            </a:lvl4pPr>
            <a:lvl5pPr lvl="4" algn="ctr" rtl="0">
              <a:lnSpc>
                <a:spcPct val="70000"/>
              </a:lnSpc>
              <a:spcBef>
                <a:spcPts val="0"/>
              </a:spcBef>
              <a:spcAft>
                <a:spcPts val="0"/>
              </a:spcAft>
              <a:buClr>
                <a:schemeClr val="accent1"/>
              </a:buClr>
              <a:buSzPts val="10000"/>
              <a:buNone/>
              <a:defRPr sz="10000">
                <a:solidFill>
                  <a:schemeClr val="accent1"/>
                </a:solidFill>
              </a:defRPr>
            </a:lvl5pPr>
            <a:lvl6pPr lvl="5" algn="ctr" rtl="0">
              <a:lnSpc>
                <a:spcPct val="70000"/>
              </a:lnSpc>
              <a:spcBef>
                <a:spcPts val="0"/>
              </a:spcBef>
              <a:spcAft>
                <a:spcPts val="0"/>
              </a:spcAft>
              <a:buClr>
                <a:schemeClr val="accent1"/>
              </a:buClr>
              <a:buSzPts val="10000"/>
              <a:buNone/>
              <a:defRPr sz="10000">
                <a:solidFill>
                  <a:schemeClr val="accent1"/>
                </a:solidFill>
              </a:defRPr>
            </a:lvl6pPr>
            <a:lvl7pPr lvl="6" algn="ctr" rtl="0">
              <a:lnSpc>
                <a:spcPct val="70000"/>
              </a:lnSpc>
              <a:spcBef>
                <a:spcPts val="0"/>
              </a:spcBef>
              <a:spcAft>
                <a:spcPts val="0"/>
              </a:spcAft>
              <a:buClr>
                <a:schemeClr val="accent1"/>
              </a:buClr>
              <a:buSzPts val="10000"/>
              <a:buNone/>
              <a:defRPr sz="10000">
                <a:solidFill>
                  <a:schemeClr val="accent1"/>
                </a:solidFill>
              </a:defRPr>
            </a:lvl7pPr>
            <a:lvl8pPr lvl="7" algn="ctr" rtl="0">
              <a:lnSpc>
                <a:spcPct val="70000"/>
              </a:lnSpc>
              <a:spcBef>
                <a:spcPts val="0"/>
              </a:spcBef>
              <a:spcAft>
                <a:spcPts val="0"/>
              </a:spcAft>
              <a:buClr>
                <a:schemeClr val="accent1"/>
              </a:buClr>
              <a:buSzPts val="10000"/>
              <a:buNone/>
              <a:defRPr sz="10000">
                <a:solidFill>
                  <a:schemeClr val="accent1"/>
                </a:solidFill>
              </a:defRPr>
            </a:lvl8pPr>
            <a:lvl9pPr lvl="8" algn="ctr" rtl="0">
              <a:lnSpc>
                <a:spcPct val="70000"/>
              </a:lnSpc>
              <a:spcBef>
                <a:spcPts val="0"/>
              </a:spcBef>
              <a:spcAft>
                <a:spcPts val="0"/>
              </a:spcAft>
              <a:buClr>
                <a:schemeClr val="accent1"/>
              </a:buClr>
              <a:buSzPts val="10000"/>
              <a:buNone/>
              <a:defRPr sz="10000">
                <a:solidFill>
                  <a:schemeClr val="accent1"/>
                </a:solidFill>
              </a:defRPr>
            </a:lvl9pPr>
          </a:lstStyle>
          <a:p/>
        </p:txBody>
      </p:sp>
      <p:sp>
        <p:nvSpPr>
          <p:cNvPr id="59" name="Google Shape;59;p15"/>
          <p:cNvSpPr txBox="1">
            <a:spLocks noGrp="1"/>
          </p:cNvSpPr>
          <p:nvPr>
            <p:ph type="subTitle" idx="1"/>
          </p:nvPr>
        </p:nvSpPr>
        <p:spPr>
          <a:xfrm>
            <a:off x="2457750" y="3262100"/>
            <a:ext cx="4228500" cy="58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775" y="542675"/>
            <a:ext cx="8121600" cy="475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1pPr>
            <a:lvl2pPr lvl="1">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2pPr>
            <a:lvl3pPr lvl="2">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3pPr>
            <a:lvl4pPr lvl="3">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4pPr>
            <a:lvl5pPr lvl="4">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5pPr>
            <a:lvl6pPr lvl="5">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6pPr>
            <a:lvl7pPr lvl="6">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7pPr>
            <a:lvl8pPr lvl="7">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8pPr>
            <a:lvl9pPr lvl="8">
              <a:spcBef>
                <a:spcPts val="0"/>
              </a:spcBef>
              <a:spcAft>
                <a:spcPts val="0"/>
              </a:spcAft>
              <a:buSzPts val="3000"/>
              <a:buFont typeface="Reenie Beanie" panose="02000000000000000000"/>
              <a:buNone/>
              <a:defRPr sz="3000" b="1">
                <a:latin typeface="Reenie Beanie" panose="02000000000000000000"/>
                <a:ea typeface="Reenie Beanie" panose="02000000000000000000"/>
                <a:cs typeface="Reenie Beanie" panose="02000000000000000000"/>
                <a:sym typeface="Reenie Beanie" panose="02000000000000000000"/>
              </a:defRPr>
            </a:lvl9pPr>
          </a:lstStyle>
          <a:p/>
        </p:txBody>
      </p:sp>
      <p:sp>
        <p:nvSpPr>
          <p:cNvPr id="7" name="Google Shape;7;p1"/>
          <p:cNvSpPr txBox="1">
            <a:spLocks noGrp="1"/>
          </p:cNvSpPr>
          <p:nvPr>
            <p:ph type="body" idx="1"/>
          </p:nvPr>
        </p:nvSpPr>
        <p:spPr>
          <a:xfrm>
            <a:off x="710700" y="1333000"/>
            <a:ext cx="7722600" cy="3267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marL="914400" lvl="1" indent="-317500">
              <a:lnSpc>
                <a:spcPct val="115000"/>
              </a:lnSpc>
              <a:spcBef>
                <a:spcPts val="1600"/>
              </a:spcBef>
              <a:spcAft>
                <a:spcPts val="0"/>
              </a:spcAft>
              <a:buSzPts val="1400"/>
              <a:buFont typeface="Quicksand"/>
              <a:buChar char="○"/>
              <a:defRPr>
                <a:latin typeface="Quicksand"/>
                <a:ea typeface="Quicksand"/>
                <a:cs typeface="Quicksand"/>
                <a:sym typeface="Quicksand"/>
              </a:defRPr>
            </a:lvl2pPr>
            <a:lvl3pPr marL="1371600" lvl="2" indent="-317500">
              <a:lnSpc>
                <a:spcPct val="115000"/>
              </a:lnSpc>
              <a:spcBef>
                <a:spcPts val="1600"/>
              </a:spcBef>
              <a:spcAft>
                <a:spcPts val="0"/>
              </a:spcAft>
              <a:buSzPts val="1400"/>
              <a:buFont typeface="Quicksand"/>
              <a:buChar char="■"/>
              <a:defRPr>
                <a:latin typeface="Quicksand"/>
                <a:ea typeface="Quicksand"/>
                <a:cs typeface="Quicksand"/>
                <a:sym typeface="Quicksand"/>
              </a:defRPr>
            </a:lvl3pPr>
            <a:lvl4pPr marL="1828800" lvl="3" indent="-317500">
              <a:lnSpc>
                <a:spcPct val="115000"/>
              </a:lnSpc>
              <a:spcBef>
                <a:spcPts val="1600"/>
              </a:spcBef>
              <a:spcAft>
                <a:spcPts val="0"/>
              </a:spcAft>
              <a:buSzPts val="1400"/>
              <a:buFont typeface="Quicksand"/>
              <a:buChar char="●"/>
              <a:defRPr>
                <a:latin typeface="Quicksand"/>
                <a:ea typeface="Quicksand"/>
                <a:cs typeface="Quicksand"/>
                <a:sym typeface="Quicksand"/>
              </a:defRPr>
            </a:lvl4pPr>
            <a:lvl5pPr marL="2286000" lvl="4" indent="-317500">
              <a:lnSpc>
                <a:spcPct val="115000"/>
              </a:lnSpc>
              <a:spcBef>
                <a:spcPts val="1600"/>
              </a:spcBef>
              <a:spcAft>
                <a:spcPts val="0"/>
              </a:spcAft>
              <a:buSzPts val="1400"/>
              <a:buFont typeface="Quicksand"/>
              <a:buChar char="○"/>
              <a:defRPr>
                <a:latin typeface="Quicksand"/>
                <a:ea typeface="Quicksand"/>
                <a:cs typeface="Quicksand"/>
                <a:sym typeface="Quicksand"/>
              </a:defRPr>
            </a:lvl5pPr>
            <a:lvl6pPr marL="2743200" lvl="5" indent="-317500">
              <a:lnSpc>
                <a:spcPct val="115000"/>
              </a:lnSpc>
              <a:spcBef>
                <a:spcPts val="1600"/>
              </a:spcBef>
              <a:spcAft>
                <a:spcPts val="0"/>
              </a:spcAft>
              <a:buSzPts val="1400"/>
              <a:buFont typeface="Quicksand"/>
              <a:buChar char="■"/>
              <a:defRPr>
                <a:latin typeface="Quicksand"/>
                <a:ea typeface="Quicksand"/>
                <a:cs typeface="Quicksand"/>
                <a:sym typeface="Quicksand"/>
              </a:defRPr>
            </a:lvl6pPr>
            <a:lvl7pPr marL="3200400" lvl="6" indent="-317500">
              <a:lnSpc>
                <a:spcPct val="115000"/>
              </a:lnSpc>
              <a:spcBef>
                <a:spcPts val="1600"/>
              </a:spcBef>
              <a:spcAft>
                <a:spcPts val="0"/>
              </a:spcAft>
              <a:buSzPts val="1400"/>
              <a:buFont typeface="Quicksand"/>
              <a:buChar char="●"/>
              <a:defRPr>
                <a:latin typeface="Quicksand"/>
                <a:ea typeface="Quicksand"/>
                <a:cs typeface="Quicksand"/>
                <a:sym typeface="Quicksand"/>
              </a:defRPr>
            </a:lvl7pPr>
            <a:lvl8pPr marL="3657600" lvl="7" indent="-317500">
              <a:lnSpc>
                <a:spcPct val="115000"/>
              </a:lnSpc>
              <a:spcBef>
                <a:spcPts val="1600"/>
              </a:spcBef>
              <a:spcAft>
                <a:spcPts val="0"/>
              </a:spcAft>
              <a:buSzPts val="1400"/>
              <a:buFont typeface="Quicksand"/>
              <a:buChar char="○"/>
              <a:defRPr>
                <a:latin typeface="Quicksand"/>
                <a:ea typeface="Quicksand"/>
                <a:cs typeface="Quicksand"/>
                <a:sym typeface="Quicksand"/>
              </a:defRPr>
            </a:lvl8pPr>
            <a:lvl9pPr marL="4114800" lvl="8" indent="-317500">
              <a:lnSpc>
                <a:spcPct val="115000"/>
              </a:lnSpc>
              <a:spcBef>
                <a:spcPts val="1600"/>
              </a:spcBef>
              <a:spcAft>
                <a:spcPts val="1600"/>
              </a:spcAft>
              <a:buSzPts val="1400"/>
              <a:buFont typeface="Quicksand"/>
              <a:buChar char="■"/>
              <a:defRPr>
                <a:latin typeface="Quicksand"/>
                <a:ea typeface="Quicksand"/>
                <a:cs typeface="Quicksand"/>
                <a:sym typeface="Quicksand"/>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p>
            <a:pPr lvl="0"/>
            <a:r>
              <a:rPr lang="en-GB" dirty="0" smtClean="0"/>
              <a:t> </a:t>
            </a:r>
            <a:r>
              <a:rPr lang="en-US" sz="4000" dirty="0">
                <a:latin typeface="Bell Gothic Std Black" panose="020B0706020202040204" pitchFamily="34" charset="0"/>
              </a:rPr>
              <a:t>PENYELESAIAN PENGUASAAN PADA ASET TANAH MELALUI PENJUALAN ASET TANPA LELANG</a:t>
            </a:r>
            <a:endParaRPr lang="en-US" sz="4000" dirty="0">
              <a:latin typeface="Bell Gothic Std Black" panose="020B0706020202040204" pitchFamily="34" charset="0"/>
            </a:endParaRPr>
          </a:p>
        </p:txBody>
      </p:sp>
      <p:sp>
        <p:nvSpPr>
          <p:cNvPr id="131" name="Google Shape;131;p27"/>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dirty="0" smtClean="0"/>
              <a:t>MEYDIANDRA EP, SP., MIP.</a:t>
            </a:r>
            <a:endParaRPr lang="en-US" altLang="en-GB" dirty="0" smtClean="0"/>
          </a:p>
        </p:txBody>
      </p:sp>
      <p:sp>
        <p:nvSpPr>
          <p:cNvPr id="1402" name="Google Shape;1402;p27"/>
          <p:cNvSpPr/>
          <p:nvPr/>
        </p:nvSpPr>
        <p:spPr>
          <a:xfrm rot="-3610131">
            <a:off x="1156343" y="3409059"/>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7"/>
          <p:cNvSpPr/>
          <p:nvPr/>
        </p:nvSpPr>
        <p:spPr>
          <a:xfrm rot="-9303236">
            <a:off x="7053787" y="850534"/>
            <a:ext cx="465062" cy="663716"/>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7"/>
          <p:cNvSpPr/>
          <p:nvPr/>
        </p:nvSpPr>
        <p:spPr>
          <a:xfrm rot="-8999870">
            <a:off x="7116957" y="3652515"/>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05" name="Google Shape;1405;p27"/>
          <p:cNvGrpSpPr/>
          <p:nvPr/>
        </p:nvGrpSpPr>
        <p:grpSpPr>
          <a:xfrm>
            <a:off x="3105010" y="3986625"/>
            <a:ext cx="2827497" cy="58675"/>
            <a:chOff x="2887250" y="2929050"/>
            <a:chExt cx="2280975" cy="58675"/>
          </a:xfrm>
        </p:grpSpPr>
        <p:sp>
          <p:nvSpPr>
            <p:cNvPr id="1406" name="Google Shape;1406;p27"/>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7"/>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7"/>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7"/>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7"/>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7"/>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7"/>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7"/>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7"/>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7"/>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7"/>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7"/>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7"/>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7"/>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7"/>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7"/>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7"/>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7"/>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7"/>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7"/>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7"/>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7"/>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7"/>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7"/>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7"/>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7"/>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7"/>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7"/>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7"/>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7"/>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7"/>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7"/>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7"/>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27"/>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7"/>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7"/>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27"/>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27"/>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7"/>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7"/>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7"/>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27"/>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27"/>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7"/>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27"/>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27"/>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27"/>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7"/>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219" t="20778" r="17250" b="12954"/>
          <a:stretch>
            <a:fillRect/>
          </a:stretch>
        </p:blipFill>
        <p:spPr>
          <a:xfrm>
            <a:off x="263525" y="241935"/>
            <a:ext cx="8301355" cy="48704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375" t="20000" r="17224" b="14000"/>
          <a:stretch>
            <a:fillRect/>
          </a:stretch>
        </p:blipFill>
        <p:spPr>
          <a:xfrm>
            <a:off x="342900" y="224155"/>
            <a:ext cx="8225155" cy="4816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479" t="18111" r="17063" b="14889"/>
          <a:stretch>
            <a:fillRect/>
          </a:stretch>
        </p:blipFill>
        <p:spPr>
          <a:xfrm>
            <a:off x="356235" y="90805"/>
            <a:ext cx="8307070" cy="48888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idx="1"/>
          </p:nvPr>
        </p:nvSpPr>
        <p:spPr/>
        <p:txBody>
          <a:bodyPr/>
          <a:p>
            <a:r>
              <a:rPr lang="en-US" sz="1800"/>
              <a:t>Belum terbitnya Sertifikat an PT Bagas Raya meskipun administrasi telah terpenuhi oleh yang bersangkutan. Penyelesaian pengurusan pada PT Bagas Raya merupakan salah satu materi pendukung dalam melakuakn sosialisasi dan keberhasilan penyelesaian permasalahan pelepasan BMD Tanah pada Pemprov Lampung.</a:t>
            </a:r>
            <a:endParaRPr lang="en-US" sz="1800"/>
          </a:p>
          <a:p>
            <a:r>
              <a:rPr lang="en-US" sz="1800"/>
              <a:t>Adanya intervensi pihak lain</a:t>
            </a:r>
            <a:endParaRPr lang="en-US" sz="1800"/>
          </a:p>
          <a:p>
            <a:r>
              <a:rPr lang="en-US" sz="1800"/>
              <a:t>Proses penilaian oleh DJKN memakan waktu yang cukup lama dan jangka waktu berlaku hasil penilaian hanya 6 bulan.</a:t>
            </a:r>
            <a:endParaRPr lang="en-US" sz="1800"/>
          </a:p>
          <a:p>
            <a:endParaRPr lang="en-US" sz="1800"/>
          </a:p>
        </p:txBody>
      </p:sp>
      <p:sp>
        <p:nvSpPr>
          <p:cNvPr id="5" name="Title 4"/>
          <p:cNvSpPr>
            <a:spLocks noGrp="1"/>
          </p:cNvSpPr>
          <p:nvPr>
            <p:ph type="title"/>
          </p:nvPr>
        </p:nvSpPr>
        <p:spPr/>
        <p:txBody>
          <a:bodyPr/>
          <a:p>
            <a:r>
              <a:rPr lang="en-US" sz="3000">
                <a:latin typeface="Arial" panose="020B0604020202020204" pitchFamily="34" charset="0"/>
                <a:cs typeface="Arial" panose="020B0604020202020204" pitchFamily="34" charset="0"/>
              </a:rPr>
              <a:t>Hambatan Pasca SK Kepala Daerah terkait pelepasan aset tanah tanpa Lelang </a:t>
            </a:r>
            <a:endParaRPr lang="en-US" sz="30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5277"/>
        <p:cNvGrpSpPr/>
        <p:nvPr/>
      </p:nvGrpSpPr>
      <p:grpSpPr>
        <a:xfrm>
          <a:off x="0" y="0"/>
          <a:ext cx="0" cy="0"/>
          <a:chOff x="0" y="0"/>
          <a:chExt cx="0" cy="0"/>
        </a:xfrm>
      </p:grpSpPr>
      <p:grpSp>
        <p:nvGrpSpPr>
          <p:cNvPr id="4" name="Group 3"/>
          <p:cNvGrpSpPr/>
          <p:nvPr/>
        </p:nvGrpSpPr>
        <p:grpSpPr>
          <a:xfrm>
            <a:off x="100792" y="121932"/>
            <a:ext cx="3965181" cy="734667"/>
            <a:chOff x="4572000" y="0"/>
            <a:chExt cx="6096001" cy="961907"/>
          </a:xfrm>
        </p:grpSpPr>
        <p:grpSp>
          <p:nvGrpSpPr>
            <p:cNvPr id="5" name="object 7"/>
            <p:cNvGrpSpPr/>
            <p:nvPr/>
          </p:nvGrpSpPr>
          <p:grpSpPr>
            <a:xfrm>
              <a:off x="4572000" y="0"/>
              <a:ext cx="4572381" cy="829818"/>
              <a:chOff x="6155435" y="0"/>
              <a:chExt cx="2988945" cy="53975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grpSpPr>
          <p:sp>
            <p:nvSpPr>
              <p:cNvPr id="8" name="object 8"/>
              <p:cNvSpPr/>
              <p:nvPr/>
            </p:nvSpPr>
            <p:spPr>
              <a:xfrm>
                <a:off x="6155435" y="0"/>
                <a:ext cx="2832100" cy="539750"/>
              </a:xfrm>
              <a:custGeom>
                <a:avLst/>
                <a:gdLst/>
                <a:ahLst/>
                <a:cxnLst/>
                <a:rect l="l" t="t" r="r" b="b"/>
                <a:pathLst>
                  <a:path w="2832100" h="539750">
                    <a:moveTo>
                      <a:pt x="2831591" y="0"/>
                    </a:moveTo>
                    <a:lnTo>
                      <a:pt x="0" y="0"/>
                    </a:lnTo>
                    <a:lnTo>
                      <a:pt x="491489" y="539496"/>
                    </a:lnTo>
                    <a:lnTo>
                      <a:pt x="2831591" y="539496"/>
                    </a:lnTo>
                    <a:lnTo>
                      <a:pt x="2831591" y="0"/>
                    </a:lnTo>
                    <a:close/>
                  </a:path>
                </a:pathLst>
              </a:custGeom>
              <a:grpFill/>
            </p:spPr>
            <p:txBody>
              <a:bodyPr wrap="square" lIns="0" tIns="0" rIns="0" bIns="0" rtlCol="0"/>
              <a:lstStyle/>
              <a:p/>
            </p:txBody>
          </p:sp>
          <p:sp>
            <p:nvSpPr>
              <p:cNvPr id="9" name="object 9"/>
              <p:cNvSpPr/>
              <p:nvPr/>
            </p:nvSpPr>
            <p:spPr>
              <a:xfrm>
                <a:off x="6312407" y="0"/>
                <a:ext cx="2832100" cy="539750"/>
              </a:xfrm>
              <a:custGeom>
                <a:avLst/>
                <a:gdLst/>
                <a:ahLst/>
                <a:cxnLst/>
                <a:rect l="l" t="t" r="r" b="b"/>
                <a:pathLst>
                  <a:path w="2832100" h="539750">
                    <a:moveTo>
                      <a:pt x="2831591" y="0"/>
                    </a:moveTo>
                    <a:lnTo>
                      <a:pt x="0" y="0"/>
                    </a:lnTo>
                    <a:lnTo>
                      <a:pt x="491489" y="539496"/>
                    </a:lnTo>
                    <a:lnTo>
                      <a:pt x="2831591" y="539496"/>
                    </a:lnTo>
                    <a:lnTo>
                      <a:pt x="2831591" y="0"/>
                    </a:lnTo>
                    <a:close/>
                  </a:path>
                </a:pathLst>
              </a:custGeom>
              <a:grpFill/>
            </p:spPr>
            <p:txBody>
              <a:bodyPr wrap="square" lIns="0" tIns="0" rIns="0" bIns="0" rtlCol="0"/>
              <a:lstStyle/>
              <a:p/>
            </p:txBody>
          </p:sp>
        </p:grpSp>
        <p:pic>
          <p:nvPicPr>
            <p:cNvPr id="6" name="Picture 2" descr="E:\334px-Lampung_co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623" y="52589"/>
              <a:ext cx="480376" cy="690361"/>
            </a:xfrm>
            <a:prstGeom prst="rect">
              <a:avLst/>
            </a:prstGeom>
            <a:noFill/>
          </p:spPr>
        </p:pic>
        <p:sp>
          <p:nvSpPr>
            <p:cNvPr id="7" name="TextBox 6"/>
            <p:cNvSpPr txBox="1"/>
            <p:nvPr/>
          </p:nvSpPr>
          <p:spPr>
            <a:xfrm>
              <a:off x="5791200" y="35065"/>
              <a:ext cx="4876801" cy="926842"/>
            </a:xfrm>
            <a:prstGeom prst="rect">
              <a:avLst/>
            </a:prstGeom>
            <a:noFill/>
          </p:spPr>
          <p:txBody>
            <a:bodyPr wrap="square" rtlCol="0">
              <a:spAutoFit/>
            </a:bodyPr>
            <a:lstStyle/>
            <a:p>
              <a:r>
                <a:rPr lang="en-US" sz="2000" b="1" dirty="0">
                  <a:solidFill>
                    <a:schemeClr val="tx1">
                      <a:lumMod val="60000"/>
                      <a:lumOff val="40000"/>
                    </a:schemeClr>
                  </a:solidFill>
                  <a:latin typeface="Arial Black" panose="020B0A04020102020204" pitchFamily="34" charset="0"/>
                </a:rPr>
                <a:t>PEMERINTAH </a:t>
              </a:r>
              <a:endParaRPr lang="en-US" sz="2000" b="1" dirty="0">
                <a:solidFill>
                  <a:schemeClr val="tx1">
                    <a:lumMod val="60000"/>
                    <a:lumOff val="40000"/>
                  </a:schemeClr>
                </a:solidFill>
                <a:latin typeface="Arial Black" panose="020B0A04020102020204" pitchFamily="34" charset="0"/>
              </a:endParaRPr>
            </a:p>
            <a:p>
              <a:r>
                <a:rPr lang="en-US" sz="2000" b="1" dirty="0">
                  <a:solidFill>
                    <a:schemeClr val="tx1">
                      <a:lumMod val="60000"/>
                      <a:lumOff val="40000"/>
                    </a:schemeClr>
                  </a:solidFill>
                  <a:latin typeface="Arial Black" panose="020B0A04020102020204" pitchFamily="34" charset="0"/>
                </a:rPr>
                <a:t>PROVINSI LAMPUNG</a:t>
              </a:r>
              <a:endParaRPr lang="en-US" b="1" dirty="0">
                <a:solidFill>
                  <a:schemeClr val="tx1">
                    <a:lumMod val="60000"/>
                    <a:lumOff val="40000"/>
                  </a:schemeClr>
                </a:solidFill>
                <a:latin typeface="Arial Black" panose="020B0A04020102020204" pitchFamily="34" charset="0"/>
              </a:endParaRPr>
            </a:p>
          </p:txBody>
        </p:sp>
      </p:grpSp>
      <p:sp>
        <p:nvSpPr>
          <p:cNvPr id="16" name="Google Shape;11313;p57"/>
          <p:cNvSpPr txBox="1"/>
          <p:nvPr/>
        </p:nvSpPr>
        <p:spPr>
          <a:xfrm>
            <a:off x="1006475" y="1747520"/>
            <a:ext cx="3969385" cy="1492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1pPr>
            <a:lvl2pPr marR="0" lvl="1"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2pPr>
            <a:lvl3pPr marR="0" lvl="2"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3pPr>
            <a:lvl4pPr marR="0" lvl="3"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4pPr>
            <a:lvl5pPr marR="0" lvl="4"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5pPr>
            <a:lvl6pPr marR="0" lvl="5"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6pPr>
            <a:lvl7pPr marR="0" lvl="6"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7pPr>
            <a:lvl8pPr marR="0" lvl="7"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8pPr>
            <a:lvl9pPr marR="0" lvl="8" algn="l" rtl="0">
              <a:lnSpc>
                <a:spcPct val="70000"/>
              </a:lnSpc>
              <a:spcBef>
                <a:spcPts val="0"/>
              </a:spcBef>
              <a:spcAft>
                <a:spcPts val="0"/>
              </a:spcAft>
              <a:buClr>
                <a:schemeClr val="accent1"/>
              </a:buClr>
              <a:buSzPts val="8000"/>
              <a:buFont typeface="Reenie Beanie" panose="02000000000000000000"/>
              <a:buNone/>
              <a:defRPr sz="8000" b="1" i="0" u="none" strike="noStrike" cap="none">
                <a:solidFill>
                  <a:schemeClr val="accent1"/>
                </a:solidFill>
                <a:latin typeface="Reenie Beanie" panose="02000000000000000000"/>
                <a:ea typeface="Reenie Beanie" panose="02000000000000000000"/>
                <a:cs typeface="Reenie Beanie" panose="02000000000000000000"/>
                <a:sym typeface="Reenie Beanie" panose="02000000000000000000"/>
              </a:defRPr>
            </a:lvl9pPr>
          </a:lstStyle>
          <a:p>
            <a:r>
              <a:rPr lang="en-US" dirty="0" smtClean="0"/>
              <a:t>Thanks!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457"/>
        <p:cNvGrpSpPr/>
        <p:nvPr/>
      </p:nvGrpSpPr>
      <p:grpSpPr>
        <a:xfrm>
          <a:off x="0" y="0"/>
          <a:ext cx="0" cy="0"/>
          <a:chOff x="0" y="0"/>
          <a:chExt cx="0" cy="0"/>
        </a:xfrm>
      </p:grpSpPr>
      <p:sp>
        <p:nvSpPr>
          <p:cNvPr id="1458" name="Google Shape;1458;p28"/>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lvl="0"/>
            <a:r>
              <a:rPr lang="en-US" sz="4000" dirty="0" err="1">
                <a:latin typeface="Sitka Heading" pitchFamily="2" charset="0"/>
              </a:rPr>
              <a:t>Dasar</a:t>
            </a:r>
            <a:r>
              <a:rPr lang="en-US" sz="4000" dirty="0">
                <a:latin typeface="Sitka Heading" pitchFamily="2" charset="0"/>
              </a:rPr>
              <a:t> </a:t>
            </a:r>
            <a:r>
              <a:rPr lang="en-US" sz="4000" dirty="0" err="1">
                <a:latin typeface="Sitka Heading" pitchFamily="2" charset="0"/>
              </a:rPr>
              <a:t>Pelaksanaan</a:t>
            </a:r>
            <a:r>
              <a:rPr lang="en-US" sz="4000" dirty="0">
                <a:latin typeface="Sitka Heading" pitchFamily="2" charset="0"/>
              </a:rPr>
              <a:t> </a:t>
            </a:r>
            <a:endParaRPr sz="4000" dirty="0">
              <a:latin typeface="Sitka Heading" pitchFamily="2" charset="0"/>
            </a:endParaRPr>
          </a:p>
        </p:txBody>
      </p:sp>
      <p:sp>
        <p:nvSpPr>
          <p:cNvPr id="1459" name="Google Shape;1459;p28"/>
          <p:cNvSpPr txBox="1">
            <a:spLocks noGrp="1"/>
          </p:cNvSpPr>
          <p:nvPr>
            <p:ph type="body" idx="1"/>
          </p:nvPr>
        </p:nvSpPr>
        <p:spPr>
          <a:xfrm>
            <a:off x="710775" y="1431775"/>
            <a:ext cx="7722300" cy="3169200"/>
          </a:xfrm>
          <a:prstGeom prst="rect">
            <a:avLst/>
          </a:prstGeom>
        </p:spPr>
        <p:txBody>
          <a:bodyPr spcFirstLastPara="1" wrap="square" lIns="91425" tIns="91425" rIns="91425" bIns="91425" anchor="t" anchorCtr="0">
            <a:noAutofit/>
          </a:bodyPr>
          <a:lstStyle/>
          <a:p>
            <a:pPr marL="0" indent="0">
              <a:buNone/>
            </a:pPr>
            <a:r>
              <a:rPr lang="en-US" sz="2000" dirty="0" err="1"/>
              <a:t>Peraturan Menteri Dalam Negeri Nomor 19 Tahun 2016 tentang</a:t>
            </a:r>
            <a:endParaRPr lang="en-US" sz="2000" dirty="0" err="1"/>
          </a:p>
          <a:p>
            <a:pPr marL="0" indent="0">
              <a:buNone/>
            </a:pPr>
            <a:r>
              <a:rPr lang="en-US" sz="2000" dirty="0" err="1"/>
              <a:t>Pedoman Pengelolaan Barang Milik Daerah Pasal 338 ayat sampai dengan pasal 340</a:t>
            </a:r>
            <a:endParaRPr lang="en-US" sz="2000" dirty="0" err="1"/>
          </a:p>
          <a:p>
            <a:pPr marL="0" indent="0">
              <a:buNone/>
            </a:pPr>
            <a:endParaRPr lang="en-US" sz="2000" dirty="0" err="1"/>
          </a:p>
          <a:p>
            <a:pPr marL="0" indent="0">
              <a:buNone/>
            </a:pPr>
            <a:r>
              <a:rPr lang="en-US" sz="2000" dirty="0" err="1"/>
              <a:t>Keputusan Gubernur Lampung Nomor G/274/VI.02/HK/2020 tentang Penetapan Penjualan Barang Milik Daerah Pemerintah Provinsi Lampung Berupa Tanah Yang Terdapat DI Kelurahan Way Dadi, Way Dadi Baru, dan Kelurahan Korpri Jaya, Kecamatan Sukarame Kota Bandar Lampung Dengan Penjualan Tanpa Lelang</a:t>
            </a:r>
            <a:endParaRPr lang="en-US" sz="2000" dirty="0" err="1"/>
          </a:p>
          <a:p>
            <a:pPr marL="0" indent="0">
              <a:buNone/>
            </a:pPr>
            <a:endParaRPr lang="en-US" sz="2000" dirty="0" err="1"/>
          </a:p>
          <a:p>
            <a:pPr marL="0" indent="0">
              <a:buNone/>
            </a:pPr>
            <a:endParaRPr lang="en-US" sz="2000" dirty="0" err="1"/>
          </a:p>
          <a:p>
            <a:pPr marL="0" indent="0">
              <a:buNone/>
            </a:pPr>
            <a:endParaRPr lang="en-US" sz="2000" dirty="0" err="1"/>
          </a:p>
          <a:p>
            <a:pPr marL="0" indent="0">
              <a:buNone/>
            </a:pPr>
            <a:endParaRPr lang="en-US" sz="2000" dirty="0" err="1"/>
          </a:p>
          <a:p>
            <a:pPr marL="0" indent="0">
              <a:buNone/>
            </a:pPr>
            <a:endParaRPr lang="en-US" sz="2000" dirty="0"/>
          </a:p>
          <a:p>
            <a:pPr marL="0" indent="0">
              <a:buNone/>
            </a:pPr>
            <a:endParaRPr lang="en-US" sz="2000" dirty="0"/>
          </a:p>
          <a:p>
            <a:pPr marL="0" indent="0">
              <a:buNone/>
            </a:pPr>
            <a:endParaRPr sz="2000" dirty="0">
              <a:solidFill>
                <a:schemeClr val="accent1"/>
              </a:solidFill>
            </a:endParaRPr>
          </a:p>
        </p:txBody>
      </p:sp>
      <p:sp>
        <p:nvSpPr>
          <p:cNvPr id="4" name="Google Shape;11035;p47"/>
          <p:cNvSpPr/>
          <p:nvPr/>
        </p:nvSpPr>
        <p:spPr>
          <a:xfrm>
            <a:off x="710774" y="108268"/>
            <a:ext cx="695403" cy="413475"/>
          </a:xfrm>
          <a:custGeom>
            <a:avLst/>
            <a:gdLst/>
            <a:ahLst/>
            <a:cxnLst/>
            <a:rect l="l" t="t" r="r" b="b"/>
            <a:pathLst>
              <a:path w="23372" h="16539" extrusionOk="0">
                <a:moveTo>
                  <a:pt x="951" y="11009"/>
                </a:moveTo>
                <a:cubicBezTo>
                  <a:pt x="1007" y="11148"/>
                  <a:pt x="1105" y="11232"/>
                  <a:pt x="1272" y="11246"/>
                </a:cubicBezTo>
                <a:cubicBezTo>
                  <a:pt x="1258" y="11260"/>
                  <a:pt x="1258" y="11288"/>
                  <a:pt x="1258" y="11316"/>
                </a:cubicBezTo>
                <a:cubicBezTo>
                  <a:pt x="1188" y="11316"/>
                  <a:pt x="1119" y="11316"/>
                  <a:pt x="1049" y="11330"/>
                </a:cubicBezTo>
                <a:cubicBezTo>
                  <a:pt x="1007" y="11330"/>
                  <a:pt x="965" y="11344"/>
                  <a:pt x="937" y="11372"/>
                </a:cubicBezTo>
                <a:cubicBezTo>
                  <a:pt x="951" y="11246"/>
                  <a:pt x="951" y="11134"/>
                  <a:pt x="951" y="11009"/>
                </a:cubicBezTo>
                <a:close/>
                <a:moveTo>
                  <a:pt x="4150" y="12196"/>
                </a:moveTo>
                <a:lnTo>
                  <a:pt x="4150" y="12196"/>
                </a:lnTo>
                <a:cubicBezTo>
                  <a:pt x="4471" y="12224"/>
                  <a:pt x="4792" y="12252"/>
                  <a:pt x="5128" y="12294"/>
                </a:cubicBezTo>
                <a:lnTo>
                  <a:pt x="4918" y="12294"/>
                </a:lnTo>
                <a:cubicBezTo>
                  <a:pt x="4667" y="12252"/>
                  <a:pt x="4401" y="12224"/>
                  <a:pt x="4150" y="12196"/>
                </a:cubicBezTo>
                <a:close/>
                <a:moveTo>
                  <a:pt x="5197" y="12280"/>
                </a:moveTo>
                <a:cubicBezTo>
                  <a:pt x="5239" y="12280"/>
                  <a:pt x="5295" y="12294"/>
                  <a:pt x="5337" y="12294"/>
                </a:cubicBezTo>
                <a:lnTo>
                  <a:pt x="5128" y="12294"/>
                </a:lnTo>
                <a:cubicBezTo>
                  <a:pt x="5142" y="12294"/>
                  <a:pt x="5170" y="12294"/>
                  <a:pt x="5197" y="12280"/>
                </a:cubicBezTo>
                <a:close/>
                <a:moveTo>
                  <a:pt x="15828" y="728"/>
                </a:moveTo>
                <a:cubicBezTo>
                  <a:pt x="17895" y="2949"/>
                  <a:pt x="20228" y="5170"/>
                  <a:pt x="22798" y="6804"/>
                </a:cubicBezTo>
                <a:cubicBezTo>
                  <a:pt x="21471" y="8522"/>
                  <a:pt x="20256" y="10324"/>
                  <a:pt x="18929" y="12028"/>
                </a:cubicBezTo>
                <a:cubicBezTo>
                  <a:pt x="18580" y="12475"/>
                  <a:pt x="18231" y="12909"/>
                  <a:pt x="17881" y="13328"/>
                </a:cubicBezTo>
                <a:cubicBezTo>
                  <a:pt x="17602" y="13691"/>
                  <a:pt x="17309" y="14236"/>
                  <a:pt x="16945" y="14487"/>
                </a:cubicBezTo>
                <a:cubicBezTo>
                  <a:pt x="16828" y="14570"/>
                  <a:pt x="16762" y="14607"/>
                  <a:pt x="16721" y="14607"/>
                </a:cubicBezTo>
                <a:cubicBezTo>
                  <a:pt x="16645" y="14607"/>
                  <a:pt x="16655" y="14482"/>
                  <a:pt x="16582" y="14291"/>
                </a:cubicBezTo>
                <a:cubicBezTo>
                  <a:pt x="16484" y="14054"/>
                  <a:pt x="16484" y="13719"/>
                  <a:pt x="16443" y="13467"/>
                </a:cubicBezTo>
                <a:cubicBezTo>
                  <a:pt x="16359" y="12895"/>
                  <a:pt x="16275" y="12322"/>
                  <a:pt x="16177" y="11735"/>
                </a:cubicBezTo>
                <a:cubicBezTo>
                  <a:pt x="16247" y="11637"/>
                  <a:pt x="16205" y="11456"/>
                  <a:pt x="16023" y="11456"/>
                </a:cubicBezTo>
                <a:cubicBezTo>
                  <a:pt x="15627" y="11447"/>
                  <a:pt x="15231" y="11443"/>
                  <a:pt x="14835" y="11443"/>
                </a:cubicBezTo>
                <a:cubicBezTo>
                  <a:pt x="13127" y="11443"/>
                  <a:pt x="11419" y="11510"/>
                  <a:pt x="9711" y="11510"/>
                </a:cubicBezTo>
                <a:cubicBezTo>
                  <a:pt x="9314" y="11510"/>
                  <a:pt x="8918" y="11507"/>
                  <a:pt x="8522" y="11498"/>
                </a:cubicBezTo>
                <a:cubicBezTo>
                  <a:pt x="7265" y="11470"/>
                  <a:pt x="6022" y="11414"/>
                  <a:pt x="4764" y="11344"/>
                </a:cubicBezTo>
                <a:cubicBezTo>
                  <a:pt x="3934" y="11301"/>
                  <a:pt x="3029" y="11141"/>
                  <a:pt x="2165" y="11141"/>
                </a:cubicBezTo>
                <a:cubicBezTo>
                  <a:pt x="1910" y="11141"/>
                  <a:pt x="1657" y="11155"/>
                  <a:pt x="1412" y="11190"/>
                </a:cubicBezTo>
                <a:cubicBezTo>
                  <a:pt x="1426" y="11162"/>
                  <a:pt x="1426" y="11121"/>
                  <a:pt x="1384" y="11093"/>
                </a:cubicBezTo>
                <a:cubicBezTo>
                  <a:pt x="1063" y="10855"/>
                  <a:pt x="1314" y="9472"/>
                  <a:pt x="1328" y="9109"/>
                </a:cubicBezTo>
                <a:cubicBezTo>
                  <a:pt x="1370" y="8355"/>
                  <a:pt x="1398" y="7614"/>
                  <a:pt x="1426" y="6860"/>
                </a:cubicBezTo>
                <a:cubicBezTo>
                  <a:pt x="1482" y="5435"/>
                  <a:pt x="1538" y="4024"/>
                  <a:pt x="1593" y="2599"/>
                </a:cubicBezTo>
                <a:cubicBezTo>
                  <a:pt x="5178" y="3028"/>
                  <a:pt x="8849" y="3362"/>
                  <a:pt x="12484" y="3362"/>
                </a:cubicBezTo>
                <a:cubicBezTo>
                  <a:pt x="13467" y="3362"/>
                  <a:pt x="14447" y="3337"/>
                  <a:pt x="15423" y="3284"/>
                </a:cubicBezTo>
                <a:cubicBezTo>
                  <a:pt x="15493" y="3270"/>
                  <a:pt x="15548" y="3228"/>
                  <a:pt x="15576" y="3172"/>
                </a:cubicBezTo>
                <a:cubicBezTo>
                  <a:pt x="15646" y="3172"/>
                  <a:pt x="15702" y="3130"/>
                  <a:pt x="15716" y="3046"/>
                </a:cubicBezTo>
                <a:cubicBezTo>
                  <a:pt x="15800" y="2278"/>
                  <a:pt x="15814" y="1496"/>
                  <a:pt x="15828" y="728"/>
                </a:cubicBezTo>
                <a:close/>
                <a:moveTo>
                  <a:pt x="16317" y="15744"/>
                </a:moveTo>
                <a:cubicBezTo>
                  <a:pt x="16359" y="15772"/>
                  <a:pt x="16401" y="15786"/>
                  <a:pt x="16456" y="15800"/>
                </a:cubicBezTo>
                <a:cubicBezTo>
                  <a:pt x="16484" y="15814"/>
                  <a:pt x="16526" y="15814"/>
                  <a:pt x="16554" y="15814"/>
                </a:cubicBezTo>
                <a:cubicBezTo>
                  <a:pt x="16512" y="15870"/>
                  <a:pt x="16456" y="15940"/>
                  <a:pt x="16415" y="15996"/>
                </a:cubicBezTo>
                <a:cubicBezTo>
                  <a:pt x="16373" y="15912"/>
                  <a:pt x="16359" y="15828"/>
                  <a:pt x="16317" y="15744"/>
                </a:cubicBezTo>
                <a:close/>
                <a:moveTo>
                  <a:pt x="15648" y="1"/>
                </a:moveTo>
                <a:cubicBezTo>
                  <a:pt x="15610" y="1"/>
                  <a:pt x="15571" y="11"/>
                  <a:pt x="15535" y="29"/>
                </a:cubicBezTo>
                <a:cubicBezTo>
                  <a:pt x="15521" y="29"/>
                  <a:pt x="15521" y="29"/>
                  <a:pt x="15507" y="43"/>
                </a:cubicBezTo>
                <a:cubicBezTo>
                  <a:pt x="15311" y="155"/>
                  <a:pt x="15115" y="295"/>
                  <a:pt x="14934" y="420"/>
                </a:cubicBezTo>
                <a:cubicBezTo>
                  <a:pt x="14766" y="546"/>
                  <a:pt x="14557" y="658"/>
                  <a:pt x="14459" y="825"/>
                </a:cubicBezTo>
                <a:cubicBezTo>
                  <a:pt x="14417" y="881"/>
                  <a:pt x="14445" y="951"/>
                  <a:pt x="14487" y="1007"/>
                </a:cubicBezTo>
                <a:cubicBezTo>
                  <a:pt x="14487" y="1314"/>
                  <a:pt x="14487" y="1636"/>
                  <a:pt x="14487" y="1943"/>
                </a:cubicBezTo>
                <a:cubicBezTo>
                  <a:pt x="14459" y="2250"/>
                  <a:pt x="14431" y="2558"/>
                  <a:pt x="14417" y="2865"/>
                </a:cubicBezTo>
                <a:cubicBezTo>
                  <a:pt x="10059" y="2795"/>
                  <a:pt x="5742" y="2683"/>
                  <a:pt x="1398" y="2152"/>
                </a:cubicBezTo>
                <a:cubicBezTo>
                  <a:pt x="1370" y="2152"/>
                  <a:pt x="1342" y="2166"/>
                  <a:pt x="1314" y="2180"/>
                </a:cubicBezTo>
                <a:cubicBezTo>
                  <a:pt x="1304" y="2177"/>
                  <a:pt x="1292" y="2175"/>
                  <a:pt x="1281" y="2175"/>
                </a:cubicBezTo>
                <a:cubicBezTo>
                  <a:pt x="1247" y="2175"/>
                  <a:pt x="1213" y="2191"/>
                  <a:pt x="1202" y="2222"/>
                </a:cubicBezTo>
                <a:cubicBezTo>
                  <a:pt x="1035" y="2474"/>
                  <a:pt x="895" y="2753"/>
                  <a:pt x="727" y="3005"/>
                </a:cubicBezTo>
                <a:cubicBezTo>
                  <a:pt x="602" y="3200"/>
                  <a:pt x="434" y="3382"/>
                  <a:pt x="308" y="3577"/>
                </a:cubicBezTo>
                <a:cubicBezTo>
                  <a:pt x="280" y="3591"/>
                  <a:pt x="252" y="3619"/>
                  <a:pt x="252" y="3661"/>
                </a:cubicBezTo>
                <a:cubicBezTo>
                  <a:pt x="252" y="3675"/>
                  <a:pt x="252" y="3675"/>
                  <a:pt x="252" y="3689"/>
                </a:cubicBezTo>
                <a:cubicBezTo>
                  <a:pt x="238" y="3717"/>
                  <a:pt x="224" y="3745"/>
                  <a:pt x="211" y="3773"/>
                </a:cubicBezTo>
                <a:cubicBezTo>
                  <a:pt x="183" y="3829"/>
                  <a:pt x="197" y="3885"/>
                  <a:pt x="224" y="3926"/>
                </a:cubicBezTo>
                <a:cubicBezTo>
                  <a:pt x="113" y="5281"/>
                  <a:pt x="141" y="6664"/>
                  <a:pt x="127" y="8033"/>
                </a:cubicBezTo>
                <a:cubicBezTo>
                  <a:pt x="113" y="9444"/>
                  <a:pt x="1" y="10911"/>
                  <a:pt x="127" y="12308"/>
                </a:cubicBezTo>
                <a:cubicBezTo>
                  <a:pt x="43" y="12420"/>
                  <a:pt x="99" y="12601"/>
                  <a:pt x="252" y="12601"/>
                </a:cubicBezTo>
                <a:cubicBezTo>
                  <a:pt x="266" y="12601"/>
                  <a:pt x="280" y="12601"/>
                  <a:pt x="294" y="12587"/>
                </a:cubicBezTo>
                <a:cubicBezTo>
                  <a:pt x="308" y="12601"/>
                  <a:pt x="308" y="12601"/>
                  <a:pt x="322" y="12601"/>
                </a:cubicBezTo>
                <a:cubicBezTo>
                  <a:pt x="1859" y="12686"/>
                  <a:pt x="3402" y="12699"/>
                  <a:pt x="4943" y="12699"/>
                </a:cubicBezTo>
                <a:cubicBezTo>
                  <a:pt x="5596" y="12699"/>
                  <a:pt x="6250" y="12697"/>
                  <a:pt x="6903" y="12697"/>
                </a:cubicBezTo>
                <a:cubicBezTo>
                  <a:pt x="7242" y="12697"/>
                  <a:pt x="7582" y="12697"/>
                  <a:pt x="7921" y="12699"/>
                </a:cubicBezTo>
                <a:lnTo>
                  <a:pt x="11735" y="12727"/>
                </a:lnTo>
                <a:lnTo>
                  <a:pt x="13467" y="12727"/>
                </a:lnTo>
                <a:cubicBezTo>
                  <a:pt x="13607" y="12727"/>
                  <a:pt x="14613" y="12713"/>
                  <a:pt x="15241" y="12671"/>
                </a:cubicBezTo>
                <a:cubicBezTo>
                  <a:pt x="15325" y="13551"/>
                  <a:pt x="15465" y="14417"/>
                  <a:pt x="15674" y="15269"/>
                </a:cubicBezTo>
                <a:cubicBezTo>
                  <a:pt x="15688" y="15325"/>
                  <a:pt x="15730" y="15353"/>
                  <a:pt x="15758" y="15367"/>
                </a:cubicBezTo>
                <a:cubicBezTo>
                  <a:pt x="15786" y="15521"/>
                  <a:pt x="15814" y="15688"/>
                  <a:pt x="15842" y="15842"/>
                </a:cubicBezTo>
                <a:cubicBezTo>
                  <a:pt x="15870" y="15940"/>
                  <a:pt x="15940" y="15968"/>
                  <a:pt x="16009" y="15968"/>
                </a:cubicBezTo>
                <a:cubicBezTo>
                  <a:pt x="16065" y="16121"/>
                  <a:pt x="16135" y="16289"/>
                  <a:pt x="16205" y="16443"/>
                </a:cubicBezTo>
                <a:cubicBezTo>
                  <a:pt x="16229" y="16507"/>
                  <a:pt x="16294" y="16538"/>
                  <a:pt x="16358" y="16538"/>
                </a:cubicBezTo>
                <a:cubicBezTo>
                  <a:pt x="16407" y="16538"/>
                  <a:pt x="16454" y="16521"/>
                  <a:pt x="16484" y="16485"/>
                </a:cubicBezTo>
                <a:cubicBezTo>
                  <a:pt x="17825" y="14836"/>
                  <a:pt x="19166" y="13174"/>
                  <a:pt x="20507" y="11526"/>
                </a:cubicBezTo>
                <a:cubicBezTo>
                  <a:pt x="21597" y="10185"/>
                  <a:pt x="22882" y="8844"/>
                  <a:pt x="23217" y="7097"/>
                </a:cubicBezTo>
                <a:cubicBezTo>
                  <a:pt x="23231" y="7042"/>
                  <a:pt x="23217" y="7000"/>
                  <a:pt x="23190" y="6958"/>
                </a:cubicBezTo>
                <a:cubicBezTo>
                  <a:pt x="23301" y="6902"/>
                  <a:pt x="23371" y="6748"/>
                  <a:pt x="23259" y="6650"/>
                </a:cubicBezTo>
                <a:cubicBezTo>
                  <a:pt x="21960" y="5603"/>
                  <a:pt x="20605" y="4653"/>
                  <a:pt x="19348" y="3549"/>
                </a:cubicBezTo>
                <a:cubicBezTo>
                  <a:pt x="18105" y="2446"/>
                  <a:pt x="16917" y="1272"/>
                  <a:pt x="15772" y="57"/>
                </a:cubicBezTo>
                <a:cubicBezTo>
                  <a:pt x="15741" y="18"/>
                  <a:pt x="15696" y="1"/>
                  <a:pt x="15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5" name="Google Shape;1515;p31"/>
          <p:cNvSpPr txBox="1">
            <a:spLocks noGrp="1"/>
          </p:cNvSpPr>
          <p:nvPr>
            <p:ph type="body" idx="1"/>
          </p:nvPr>
        </p:nvSpPr>
        <p:spPr>
          <a:xfrm>
            <a:off x="1521313" y="1489800"/>
            <a:ext cx="5663257" cy="1521300"/>
          </a:xfrm>
          <a:prstGeom prst="rect">
            <a:avLst/>
          </a:prstGeom>
        </p:spPr>
        <p:txBody>
          <a:bodyPr spcFirstLastPara="1" wrap="square" lIns="91425" tIns="91425" rIns="91425" bIns="91425" anchor="ctr" anchorCtr="0">
            <a:noAutofit/>
          </a:bodyPr>
          <a:lstStyle/>
          <a:p>
            <a:pPr marL="0" indent="0"/>
            <a:r>
              <a:rPr lang="en-GB" dirty="0" smtClean="0"/>
              <a:t>“</a:t>
            </a:r>
            <a:r>
              <a:rPr lang="en-US" dirty="0" err="1"/>
              <a:t> Barang milik daerah yang tidak digunakan/dimanfaatkan merupakan barang milik daerah yag memang tidak digunakan untuk pelaksanaan tugas atau dimanfaatkan pihak lain</a:t>
            </a:r>
            <a:r>
              <a:rPr lang="en-GB" dirty="0" smtClean="0"/>
              <a:t>.”</a:t>
            </a:r>
            <a:endParaRPr dirty="0"/>
          </a:p>
        </p:txBody>
      </p:sp>
      <p:grpSp>
        <p:nvGrpSpPr>
          <p:cNvPr id="1516" name="Google Shape;1516;p31"/>
          <p:cNvGrpSpPr/>
          <p:nvPr/>
        </p:nvGrpSpPr>
        <p:grpSpPr>
          <a:xfrm>
            <a:off x="676195" y="107576"/>
            <a:ext cx="7330567" cy="4241587"/>
            <a:chOff x="1032250" y="948300"/>
            <a:chExt cx="5560250" cy="3820725"/>
          </a:xfrm>
        </p:grpSpPr>
        <p:sp>
          <p:nvSpPr>
            <p:cNvPr id="1517" name="Google Shape;1517;p31"/>
            <p:cNvSpPr/>
            <p:nvPr/>
          </p:nvSpPr>
          <p:spPr>
            <a:xfrm>
              <a:off x="1032250" y="952325"/>
              <a:ext cx="5554900" cy="3812400"/>
            </a:xfrm>
            <a:custGeom>
              <a:avLst/>
              <a:gdLst/>
              <a:ahLst/>
              <a:cxnLst/>
              <a:rect l="l" t="t" r="r" b="b"/>
              <a:pathLst>
                <a:path w="222196" h="152496" extrusionOk="0">
                  <a:moveTo>
                    <a:pt x="182488" y="1370"/>
                  </a:moveTo>
                  <a:cubicBezTo>
                    <a:pt x="195918" y="1370"/>
                    <a:pt x="205074" y="3549"/>
                    <a:pt x="210480" y="8037"/>
                  </a:cubicBezTo>
                  <a:cubicBezTo>
                    <a:pt x="214266" y="11181"/>
                    <a:pt x="216111" y="15372"/>
                    <a:pt x="216111" y="20825"/>
                  </a:cubicBezTo>
                  <a:cubicBezTo>
                    <a:pt x="216111" y="20837"/>
                    <a:pt x="216111" y="20837"/>
                    <a:pt x="216111" y="20849"/>
                  </a:cubicBezTo>
                  <a:lnTo>
                    <a:pt x="216111" y="20896"/>
                  </a:lnTo>
                  <a:cubicBezTo>
                    <a:pt x="216111" y="35315"/>
                    <a:pt x="218695" y="88500"/>
                    <a:pt x="220731" y="111931"/>
                  </a:cubicBezTo>
                  <a:cubicBezTo>
                    <a:pt x="221243" y="117860"/>
                    <a:pt x="220183" y="122159"/>
                    <a:pt x="217480" y="125040"/>
                  </a:cubicBezTo>
                  <a:cubicBezTo>
                    <a:pt x="215480" y="127183"/>
                    <a:pt x="212551" y="128647"/>
                    <a:pt x="208515" y="129505"/>
                  </a:cubicBezTo>
                  <a:cubicBezTo>
                    <a:pt x="205050" y="130255"/>
                    <a:pt x="200633" y="130600"/>
                    <a:pt x="194620" y="130600"/>
                  </a:cubicBezTo>
                  <a:cubicBezTo>
                    <a:pt x="193406" y="130600"/>
                    <a:pt x="192132" y="130588"/>
                    <a:pt x="190727" y="130564"/>
                  </a:cubicBezTo>
                  <a:lnTo>
                    <a:pt x="190644" y="130564"/>
                  </a:lnTo>
                  <a:lnTo>
                    <a:pt x="190572" y="130576"/>
                  </a:lnTo>
                  <a:cubicBezTo>
                    <a:pt x="186096" y="131493"/>
                    <a:pt x="182202" y="133612"/>
                    <a:pt x="179011" y="136851"/>
                  </a:cubicBezTo>
                  <a:cubicBezTo>
                    <a:pt x="176166" y="139756"/>
                    <a:pt x="174404" y="143018"/>
                    <a:pt x="173439" y="145269"/>
                  </a:cubicBezTo>
                  <a:cubicBezTo>
                    <a:pt x="173332" y="145507"/>
                    <a:pt x="173082" y="145638"/>
                    <a:pt x="172820" y="145638"/>
                  </a:cubicBezTo>
                  <a:lnTo>
                    <a:pt x="172808" y="145638"/>
                  </a:lnTo>
                  <a:cubicBezTo>
                    <a:pt x="172534" y="145638"/>
                    <a:pt x="172284" y="145495"/>
                    <a:pt x="172189" y="145245"/>
                  </a:cubicBezTo>
                  <a:cubicBezTo>
                    <a:pt x="166903" y="131326"/>
                    <a:pt x="148246" y="130374"/>
                    <a:pt x="145995" y="130314"/>
                  </a:cubicBezTo>
                  <a:cubicBezTo>
                    <a:pt x="121266" y="131612"/>
                    <a:pt x="93822" y="135553"/>
                    <a:pt x="62080" y="142328"/>
                  </a:cubicBezTo>
                  <a:cubicBezTo>
                    <a:pt x="53460" y="144173"/>
                    <a:pt x="45554" y="145114"/>
                    <a:pt x="38577" y="145114"/>
                  </a:cubicBezTo>
                  <a:cubicBezTo>
                    <a:pt x="32100" y="145114"/>
                    <a:pt x="22897" y="144268"/>
                    <a:pt x="15753" y="140220"/>
                  </a:cubicBezTo>
                  <a:cubicBezTo>
                    <a:pt x="11550" y="137839"/>
                    <a:pt x="9966" y="135422"/>
                    <a:pt x="9776" y="135113"/>
                  </a:cubicBezTo>
                  <a:lnTo>
                    <a:pt x="9657" y="134946"/>
                  </a:lnTo>
                  <a:cubicBezTo>
                    <a:pt x="5644" y="130100"/>
                    <a:pt x="3168" y="117920"/>
                    <a:pt x="2120" y="97715"/>
                  </a:cubicBezTo>
                  <a:cubicBezTo>
                    <a:pt x="1239" y="80999"/>
                    <a:pt x="1537" y="62711"/>
                    <a:pt x="1751" y="49352"/>
                  </a:cubicBezTo>
                  <a:lnTo>
                    <a:pt x="1751" y="49162"/>
                  </a:lnTo>
                  <a:cubicBezTo>
                    <a:pt x="1834" y="43828"/>
                    <a:pt x="1906" y="39208"/>
                    <a:pt x="1870" y="36148"/>
                  </a:cubicBezTo>
                  <a:cubicBezTo>
                    <a:pt x="1775" y="27135"/>
                    <a:pt x="3037" y="21753"/>
                    <a:pt x="6097" y="18170"/>
                  </a:cubicBezTo>
                  <a:cubicBezTo>
                    <a:pt x="9181" y="14574"/>
                    <a:pt x="14122" y="12705"/>
                    <a:pt x="22623" y="11919"/>
                  </a:cubicBezTo>
                  <a:cubicBezTo>
                    <a:pt x="24837" y="11716"/>
                    <a:pt x="27826" y="11621"/>
                    <a:pt x="32029" y="11621"/>
                  </a:cubicBezTo>
                  <a:cubicBezTo>
                    <a:pt x="36148" y="11621"/>
                    <a:pt x="40946" y="11705"/>
                    <a:pt x="46507" y="11812"/>
                  </a:cubicBezTo>
                  <a:lnTo>
                    <a:pt x="46531" y="11812"/>
                  </a:lnTo>
                  <a:cubicBezTo>
                    <a:pt x="53496" y="11943"/>
                    <a:pt x="61378" y="12086"/>
                    <a:pt x="69641" y="12086"/>
                  </a:cubicBezTo>
                  <a:cubicBezTo>
                    <a:pt x="85762" y="12086"/>
                    <a:pt x="109765" y="11597"/>
                    <a:pt x="131982" y="7430"/>
                  </a:cubicBezTo>
                  <a:cubicBezTo>
                    <a:pt x="146972" y="4608"/>
                    <a:pt x="166272" y="1370"/>
                    <a:pt x="182488" y="1370"/>
                  </a:cubicBezTo>
                  <a:close/>
                  <a:moveTo>
                    <a:pt x="182440" y="1"/>
                  </a:moveTo>
                  <a:cubicBezTo>
                    <a:pt x="166319" y="1"/>
                    <a:pt x="146876" y="3263"/>
                    <a:pt x="131732" y="6109"/>
                  </a:cubicBezTo>
                  <a:cubicBezTo>
                    <a:pt x="109622" y="10276"/>
                    <a:pt x="85702" y="10752"/>
                    <a:pt x="69629" y="10752"/>
                  </a:cubicBezTo>
                  <a:cubicBezTo>
                    <a:pt x="61366" y="10752"/>
                    <a:pt x="53496" y="10609"/>
                    <a:pt x="46542" y="10478"/>
                  </a:cubicBezTo>
                  <a:lnTo>
                    <a:pt x="46507" y="10478"/>
                  </a:lnTo>
                  <a:cubicBezTo>
                    <a:pt x="40970" y="10371"/>
                    <a:pt x="36184" y="10288"/>
                    <a:pt x="32053" y="10288"/>
                  </a:cubicBezTo>
                  <a:cubicBezTo>
                    <a:pt x="27790" y="10288"/>
                    <a:pt x="24754" y="10383"/>
                    <a:pt x="22492" y="10585"/>
                  </a:cubicBezTo>
                  <a:cubicBezTo>
                    <a:pt x="13824" y="11395"/>
                    <a:pt x="8490" y="13467"/>
                    <a:pt x="5192" y="17312"/>
                  </a:cubicBezTo>
                  <a:cubicBezTo>
                    <a:pt x="1894" y="21158"/>
                    <a:pt x="453" y="26968"/>
                    <a:pt x="537" y="36172"/>
                  </a:cubicBezTo>
                  <a:cubicBezTo>
                    <a:pt x="572" y="39172"/>
                    <a:pt x="501" y="43708"/>
                    <a:pt x="418" y="48959"/>
                  </a:cubicBezTo>
                  <a:lnTo>
                    <a:pt x="418" y="49316"/>
                  </a:lnTo>
                  <a:cubicBezTo>
                    <a:pt x="120" y="67461"/>
                    <a:pt x="1" y="86428"/>
                    <a:pt x="1061" y="102299"/>
                  </a:cubicBezTo>
                  <a:cubicBezTo>
                    <a:pt x="2239" y="120051"/>
                    <a:pt x="4704" y="130993"/>
                    <a:pt x="8585" y="135732"/>
                  </a:cubicBezTo>
                  <a:cubicBezTo>
                    <a:pt x="8597" y="135767"/>
                    <a:pt x="8621" y="135791"/>
                    <a:pt x="8633" y="135815"/>
                  </a:cubicBezTo>
                  <a:cubicBezTo>
                    <a:pt x="8942" y="136327"/>
                    <a:pt x="10728" y="139030"/>
                    <a:pt x="15241" y="141566"/>
                  </a:cubicBezTo>
                  <a:cubicBezTo>
                    <a:pt x="21075" y="144828"/>
                    <a:pt x="28850" y="146483"/>
                    <a:pt x="38363" y="146483"/>
                  </a:cubicBezTo>
                  <a:cubicBezTo>
                    <a:pt x="45483" y="146483"/>
                    <a:pt x="53555" y="145531"/>
                    <a:pt x="62366" y="143649"/>
                  </a:cubicBezTo>
                  <a:cubicBezTo>
                    <a:pt x="94036" y="136875"/>
                    <a:pt x="121385" y="132958"/>
                    <a:pt x="145983" y="131660"/>
                  </a:cubicBezTo>
                  <a:lnTo>
                    <a:pt x="146031" y="131660"/>
                  </a:lnTo>
                  <a:cubicBezTo>
                    <a:pt x="148412" y="131731"/>
                    <a:pt x="169367" y="132815"/>
                    <a:pt x="171987" y="149745"/>
                  </a:cubicBezTo>
                  <a:cubicBezTo>
                    <a:pt x="171987" y="149745"/>
                    <a:pt x="172272" y="152484"/>
                    <a:pt x="172558" y="152496"/>
                  </a:cubicBezTo>
                  <a:cubicBezTo>
                    <a:pt x="172796" y="152496"/>
                    <a:pt x="173308" y="149769"/>
                    <a:pt x="173308" y="149769"/>
                  </a:cubicBezTo>
                  <a:cubicBezTo>
                    <a:pt x="173332" y="149626"/>
                    <a:pt x="176547" y="134922"/>
                    <a:pt x="190703" y="131910"/>
                  </a:cubicBezTo>
                  <a:cubicBezTo>
                    <a:pt x="190751" y="131898"/>
                    <a:pt x="190799" y="131898"/>
                    <a:pt x="190846" y="131898"/>
                  </a:cubicBezTo>
                  <a:cubicBezTo>
                    <a:pt x="192168" y="131922"/>
                    <a:pt x="193358" y="131934"/>
                    <a:pt x="194513" y="131934"/>
                  </a:cubicBezTo>
                  <a:cubicBezTo>
                    <a:pt x="207551" y="131934"/>
                    <a:pt x="214492" y="130195"/>
                    <a:pt x="218457" y="125957"/>
                  </a:cubicBezTo>
                  <a:cubicBezTo>
                    <a:pt x="220969" y="123266"/>
                    <a:pt x="222195" y="119587"/>
                    <a:pt x="222195" y="114705"/>
                  </a:cubicBezTo>
                  <a:cubicBezTo>
                    <a:pt x="222195" y="113789"/>
                    <a:pt x="222112" y="112824"/>
                    <a:pt x="222029" y="111812"/>
                  </a:cubicBezTo>
                  <a:cubicBezTo>
                    <a:pt x="219993" y="88404"/>
                    <a:pt x="217373" y="35291"/>
                    <a:pt x="217373" y="20908"/>
                  </a:cubicBezTo>
                  <a:lnTo>
                    <a:pt x="217373" y="20825"/>
                  </a:lnTo>
                  <a:cubicBezTo>
                    <a:pt x="217373" y="15026"/>
                    <a:pt x="215349" y="10383"/>
                    <a:pt x="211289" y="7013"/>
                  </a:cubicBezTo>
                  <a:cubicBezTo>
                    <a:pt x="208360" y="4585"/>
                    <a:pt x="204336" y="2763"/>
                    <a:pt x="199264" y="1596"/>
                  </a:cubicBezTo>
                  <a:cubicBezTo>
                    <a:pt x="194609" y="536"/>
                    <a:pt x="188953" y="1"/>
                    <a:pt x="18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85000"/>
                  </a:schemeClr>
                </a:solidFill>
              </a:endParaRPr>
            </a:p>
          </p:txBody>
        </p:sp>
        <p:sp>
          <p:nvSpPr>
            <p:cNvPr id="1518" name="Google Shape;1518;p31"/>
            <p:cNvSpPr/>
            <p:nvPr/>
          </p:nvSpPr>
          <p:spPr>
            <a:xfrm>
              <a:off x="1077200" y="2182125"/>
              <a:ext cx="1225" cy="41825"/>
            </a:xfrm>
            <a:custGeom>
              <a:avLst/>
              <a:gdLst/>
              <a:ahLst/>
              <a:cxnLst/>
              <a:rect l="l" t="t" r="r" b="b"/>
              <a:pathLst>
                <a:path w="49" h="1673" extrusionOk="0">
                  <a:moveTo>
                    <a:pt x="35" y="1"/>
                  </a:moveTo>
                  <a:cubicBezTo>
                    <a:pt x="23" y="1"/>
                    <a:pt x="9" y="299"/>
                    <a:pt x="1" y="982"/>
                  </a:cubicBezTo>
                  <a:lnTo>
                    <a:pt x="36" y="1672"/>
                  </a:lnTo>
                  <a:lnTo>
                    <a:pt x="48" y="160"/>
                  </a:lnTo>
                  <a:cubicBezTo>
                    <a:pt x="45" y="56"/>
                    <a:pt x="40"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31"/>
            <p:cNvSpPr/>
            <p:nvPr/>
          </p:nvSpPr>
          <p:spPr>
            <a:xfrm>
              <a:off x="1073625" y="2237900"/>
              <a:ext cx="3300" cy="160750"/>
            </a:xfrm>
            <a:custGeom>
              <a:avLst/>
              <a:gdLst/>
              <a:ahLst/>
              <a:cxnLst/>
              <a:rect l="l" t="t" r="r" b="b"/>
              <a:pathLst>
                <a:path w="132" h="6430" extrusionOk="0">
                  <a:moveTo>
                    <a:pt x="108" y="1"/>
                  </a:moveTo>
                  <a:lnTo>
                    <a:pt x="108" y="1"/>
                  </a:lnTo>
                  <a:cubicBezTo>
                    <a:pt x="48" y="1275"/>
                    <a:pt x="25" y="2882"/>
                    <a:pt x="37" y="4561"/>
                  </a:cubicBezTo>
                  <a:cubicBezTo>
                    <a:pt x="29" y="4678"/>
                    <a:pt x="24" y="4720"/>
                    <a:pt x="20" y="4720"/>
                  </a:cubicBezTo>
                  <a:cubicBezTo>
                    <a:pt x="11" y="4720"/>
                    <a:pt x="9" y="4545"/>
                    <a:pt x="1" y="4489"/>
                  </a:cubicBezTo>
                  <a:lnTo>
                    <a:pt x="1" y="4489"/>
                  </a:lnTo>
                  <a:cubicBezTo>
                    <a:pt x="10" y="5402"/>
                    <a:pt x="27" y="6429"/>
                    <a:pt x="58" y="6429"/>
                  </a:cubicBezTo>
                  <a:cubicBezTo>
                    <a:pt x="66" y="6429"/>
                    <a:pt x="75" y="6364"/>
                    <a:pt x="84" y="6216"/>
                  </a:cubicBezTo>
                  <a:cubicBezTo>
                    <a:pt x="60" y="5085"/>
                    <a:pt x="84" y="4799"/>
                    <a:pt x="37" y="3584"/>
                  </a:cubicBezTo>
                  <a:cubicBezTo>
                    <a:pt x="47" y="2703"/>
                    <a:pt x="78" y="2025"/>
                    <a:pt x="92" y="2025"/>
                  </a:cubicBezTo>
                  <a:cubicBezTo>
                    <a:pt x="94" y="2025"/>
                    <a:pt x="95" y="2032"/>
                    <a:pt x="96" y="2049"/>
                  </a:cubicBezTo>
                  <a:cubicBezTo>
                    <a:pt x="84" y="1703"/>
                    <a:pt x="132" y="525"/>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31"/>
            <p:cNvSpPr/>
            <p:nvPr/>
          </p:nvSpPr>
          <p:spPr>
            <a:xfrm>
              <a:off x="1570125" y="4522125"/>
              <a:ext cx="14600" cy="4475"/>
            </a:xfrm>
            <a:custGeom>
              <a:avLst/>
              <a:gdLst/>
              <a:ahLst/>
              <a:cxnLst/>
              <a:rect l="l" t="t" r="r" b="b"/>
              <a:pathLst>
                <a:path w="584" h="179" extrusionOk="0">
                  <a:moveTo>
                    <a:pt x="0" y="0"/>
                  </a:moveTo>
                  <a:cubicBezTo>
                    <a:pt x="16" y="5"/>
                    <a:pt x="32" y="10"/>
                    <a:pt x="48" y="15"/>
                  </a:cubicBezTo>
                  <a:lnTo>
                    <a:pt x="48" y="15"/>
                  </a:lnTo>
                  <a:lnTo>
                    <a:pt x="0" y="0"/>
                  </a:lnTo>
                  <a:close/>
                  <a:moveTo>
                    <a:pt x="48" y="15"/>
                  </a:moveTo>
                  <a:lnTo>
                    <a:pt x="584" y="179"/>
                  </a:lnTo>
                  <a:cubicBezTo>
                    <a:pt x="380" y="114"/>
                    <a:pt x="196" y="60"/>
                    <a:pt x="48"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31"/>
            <p:cNvSpPr/>
            <p:nvPr/>
          </p:nvSpPr>
          <p:spPr>
            <a:xfrm>
              <a:off x="3025950" y="4421475"/>
              <a:ext cx="17350" cy="3325"/>
            </a:xfrm>
            <a:custGeom>
              <a:avLst/>
              <a:gdLst/>
              <a:ahLst/>
              <a:cxnLst/>
              <a:rect l="l" t="t" r="r" b="b"/>
              <a:pathLst>
                <a:path w="694" h="133" extrusionOk="0">
                  <a:moveTo>
                    <a:pt x="671" y="0"/>
                  </a:moveTo>
                  <a:cubicBezTo>
                    <a:pt x="669" y="0"/>
                    <a:pt x="664" y="1"/>
                    <a:pt x="656" y="2"/>
                  </a:cubicBezTo>
                  <a:cubicBezTo>
                    <a:pt x="215" y="85"/>
                    <a:pt x="25" y="121"/>
                    <a:pt x="1" y="133"/>
                  </a:cubicBezTo>
                  <a:cubicBezTo>
                    <a:pt x="382" y="57"/>
                    <a:pt x="693" y="0"/>
                    <a:pt x="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31"/>
            <p:cNvSpPr/>
            <p:nvPr/>
          </p:nvSpPr>
          <p:spPr>
            <a:xfrm>
              <a:off x="3275700" y="4378050"/>
              <a:ext cx="14600" cy="2400"/>
            </a:xfrm>
            <a:custGeom>
              <a:avLst/>
              <a:gdLst/>
              <a:ahLst/>
              <a:cxnLst/>
              <a:rect l="l" t="t" r="r" b="b"/>
              <a:pathLst>
                <a:path w="584" h="96" extrusionOk="0">
                  <a:moveTo>
                    <a:pt x="584" y="0"/>
                  </a:moveTo>
                  <a:lnTo>
                    <a:pt x="584" y="0"/>
                  </a:lnTo>
                  <a:cubicBezTo>
                    <a:pt x="530" y="9"/>
                    <a:pt x="478" y="18"/>
                    <a:pt x="428" y="27"/>
                  </a:cubicBezTo>
                  <a:lnTo>
                    <a:pt x="428" y="27"/>
                  </a:lnTo>
                  <a:cubicBezTo>
                    <a:pt x="488" y="17"/>
                    <a:pt x="541" y="8"/>
                    <a:pt x="584" y="0"/>
                  </a:cubicBezTo>
                  <a:close/>
                  <a:moveTo>
                    <a:pt x="428" y="27"/>
                  </a:moveTo>
                  <a:cubicBezTo>
                    <a:pt x="305" y="48"/>
                    <a:pt x="153" y="72"/>
                    <a:pt x="0" y="96"/>
                  </a:cubicBezTo>
                  <a:cubicBezTo>
                    <a:pt x="143" y="78"/>
                    <a:pt x="279" y="53"/>
                    <a:pt x="428"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31"/>
            <p:cNvSpPr/>
            <p:nvPr/>
          </p:nvSpPr>
          <p:spPr>
            <a:xfrm>
              <a:off x="1584700" y="4526575"/>
              <a:ext cx="39275" cy="11350"/>
            </a:xfrm>
            <a:custGeom>
              <a:avLst/>
              <a:gdLst/>
              <a:ahLst/>
              <a:cxnLst/>
              <a:rect l="l" t="t" r="r" b="b"/>
              <a:pathLst>
                <a:path w="1571" h="454" extrusionOk="0">
                  <a:moveTo>
                    <a:pt x="1" y="1"/>
                  </a:moveTo>
                  <a:lnTo>
                    <a:pt x="1" y="1"/>
                  </a:lnTo>
                  <a:cubicBezTo>
                    <a:pt x="162" y="55"/>
                    <a:pt x="331" y="108"/>
                    <a:pt x="495" y="158"/>
                  </a:cubicBezTo>
                  <a:lnTo>
                    <a:pt x="495" y="158"/>
                  </a:lnTo>
                  <a:lnTo>
                    <a:pt x="1" y="1"/>
                  </a:lnTo>
                  <a:close/>
                  <a:moveTo>
                    <a:pt x="495" y="158"/>
                  </a:moveTo>
                  <a:lnTo>
                    <a:pt x="751" y="239"/>
                  </a:lnTo>
                  <a:lnTo>
                    <a:pt x="1513" y="453"/>
                  </a:lnTo>
                  <a:cubicBezTo>
                    <a:pt x="1516" y="453"/>
                    <a:pt x="1519" y="454"/>
                    <a:pt x="1520" y="454"/>
                  </a:cubicBezTo>
                  <a:cubicBezTo>
                    <a:pt x="1570" y="454"/>
                    <a:pt x="1061" y="328"/>
                    <a:pt x="495" y="1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31"/>
            <p:cNvSpPr/>
            <p:nvPr/>
          </p:nvSpPr>
          <p:spPr>
            <a:xfrm>
              <a:off x="1073325" y="2657000"/>
              <a:ext cx="325" cy="21450"/>
            </a:xfrm>
            <a:custGeom>
              <a:avLst/>
              <a:gdLst/>
              <a:ahLst/>
              <a:cxnLst/>
              <a:rect l="l" t="t" r="r" b="b"/>
              <a:pathLst>
                <a:path w="13" h="858" extrusionOk="0">
                  <a:moveTo>
                    <a:pt x="1" y="1"/>
                  </a:moveTo>
                  <a:cubicBezTo>
                    <a:pt x="1" y="275"/>
                    <a:pt x="1" y="536"/>
                    <a:pt x="1" y="810"/>
                  </a:cubicBezTo>
                  <a:cubicBezTo>
                    <a:pt x="13" y="822"/>
                    <a:pt x="13" y="834"/>
                    <a:pt x="13" y="858"/>
                  </a:cubicBezTo>
                  <a:cubicBezTo>
                    <a:pt x="13" y="536"/>
                    <a:pt x="13" y="26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31"/>
            <p:cNvSpPr/>
            <p:nvPr/>
          </p:nvSpPr>
          <p:spPr>
            <a:xfrm>
              <a:off x="1159350" y="4054800"/>
              <a:ext cx="5700" cy="21150"/>
            </a:xfrm>
            <a:custGeom>
              <a:avLst/>
              <a:gdLst/>
              <a:ahLst/>
              <a:cxnLst/>
              <a:rect l="l" t="t" r="r" b="b"/>
              <a:pathLst>
                <a:path w="228" h="846" extrusionOk="0">
                  <a:moveTo>
                    <a:pt x="1" y="0"/>
                  </a:moveTo>
                  <a:lnTo>
                    <a:pt x="1" y="0"/>
                  </a:lnTo>
                  <a:cubicBezTo>
                    <a:pt x="1" y="0"/>
                    <a:pt x="48" y="215"/>
                    <a:pt x="108" y="429"/>
                  </a:cubicBezTo>
                  <a:cubicBezTo>
                    <a:pt x="168" y="643"/>
                    <a:pt x="227" y="846"/>
                    <a:pt x="227" y="846"/>
                  </a:cubicBezTo>
                  <a:lnTo>
                    <a:pt x="108" y="381"/>
                  </a:lnTo>
                  <a:cubicBezTo>
                    <a:pt x="72" y="250"/>
                    <a:pt x="37" y="11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31"/>
            <p:cNvSpPr/>
            <p:nvPr/>
          </p:nvSpPr>
          <p:spPr>
            <a:xfrm>
              <a:off x="1094175" y="3576725"/>
              <a:ext cx="3300" cy="24475"/>
            </a:xfrm>
            <a:custGeom>
              <a:avLst/>
              <a:gdLst/>
              <a:ahLst/>
              <a:cxnLst/>
              <a:rect l="l" t="t" r="r" b="b"/>
              <a:pathLst>
                <a:path w="132" h="979" extrusionOk="0">
                  <a:moveTo>
                    <a:pt x="21" y="0"/>
                  </a:moveTo>
                  <a:cubicBezTo>
                    <a:pt x="10" y="0"/>
                    <a:pt x="0" y="62"/>
                    <a:pt x="0" y="204"/>
                  </a:cubicBezTo>
                  <a:cubicBezTo>
                    <a:pt x="36" y="657"/>
                    <a:pt x="96" y="812"/>
                    <a:pt x="131" y="978"/>
                  </a:cubicBezTo>
                  <a:cubicBezTo>
                    <a:pt x="96" y="728"/>
                    <a:pt x="60" y="395"/>
                    <a:pt x="24" y="2"/>
                  </a:cubicBezTo>
                  <a:cubicBezTo>
                    <a:pt x="23" y="1"/>
                    <a:pt x="2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31"/>
            <p:cNvSpPr/>
            <p:nvPr/>
          </p:nvSpPr>
          <p:spPr>
            <a:xfrm>
              <a:off x="1069175" y="2776375"/>
              <a:ext cx="325" cy="14000"/>
            </a:xfrm>
            <a:custGeom>
              <a:avLst/>
              <a:gdLst/>
              <a:ahLst/>
              <a:cxnLst/>
              <a:rect l="l" t="t" r="r" b="b"/>
              <a:pathLst>
                <a:path w="13" h="560" extrusionOk="0">
                  <a:moveTo>
                    <a:pt x="0" y="0"/>
                  </a:moveTo>
                  <a:cubicBezTo>
                    <a:pt x="0" y="143"/>
                    <a:pt x="0" y="393"/>
                    <a:pt x="12" y="56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31"/>
            <p:cNvSpPr/>
            <p:nvPr/>
          </p:nvSpPr>
          <p:spPr>
            <a:xfrm>
              <a:off x="1326350" y="4390550"/>
              <a:ext cx="3300" cy="3300"/>
            </a:xfrm>
            <a:custGeom>
              <a:avLst/>
              <a:gdLst/>
              <a:ahLst/>
              <a:cxnLst/>
              <a:rect l="l" t="t" r="r" b="b"/>
              <a:pathLst>
                <a:path w="132" h="132" extrusionOk="0">
                  <a:moveTo>
                    <a:pt x="0" y="1"/>
                  </a:moveTo>
                  <a:cubicBezTo>
                    <a:pt x="24" y="24"/>
                    <a:pt x="72" y="72"/>
                    <a:pt x="131" y="131"/>
                  </a:cubicBezTo>
                  <a:cubicBezTo>
                    <a:pt x="131" y="131"/>
                    <a:pt x="84" y="7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31"/>
            <p:cNvSpPr/>
            <p:nvPr/>
          </p:nvSpPr>
          <p:spPr>
            <a:xfrm>
              <a:off x="1100550" y="1609250"/>
              <a:ext cx="500" cy="2600"/>
            </a:xfrm>
            <a:custGeom>
              <a:avLst/>
              <a:gdLst/>
              <a:ahLst/>
              <a:cxnLst/>
              <a:rect l="l" t="t" r="r" b="b"/>
              <a:pathLst>
                <a:path w="20" h="104" extrusionOk="0">
                  <a:moveTo>
                    <a:pt x="19" y="1"/>
                  </a:moveTo>
                  <a:lnTo>
                    <a:pt x="19" y="1"/>
                  </a:lnTo>
                  <a:cubicBezTo>
                    <a:pt x="7" y="64"/>
                    <a:pt x="1" y="104"/>
                    <a:pt x="1" y="104"/>
                  </a:cubicBezTo>
                  <a:cubicBezTo>
                    <a:pt x="2" y="104"/>
                    <a:pt x="8" y="73"/>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31"/>
            <p:cNvSpPr/>
            <p:nvPr/>
          </p:nvSpPr>
          <p:spPr>
            <a:xfrm>
              <a:off x="1075125" y="2176300"/>
              <a:ext cx="625" cy="9850"/>
            </a:xfrm>
            <a:custGeom>
              <a:avLst/>
              <a:gdLst/>
              <a:ahLst/>
              <a:cxnLst/>
              <a:rect l="l" t="t" r="r" b="b"/>
              <a:pathLst>
                <a:path w="25" h="394" extrusionOk="0">
                  <a:moveTo>
                    <a:pt x="0" y="0"/>
                  </a:moveTo>
                  <a:lnTo>
                    <a:pt x="24" y="393"/>
                  </a:lnTo>
                  <a:lnTo>
                    <a:pt x="24" y="72"/>
                  </a:lnTo>
                  <a:cubicBezTo>
                    <a:pt x="12" y="36"/>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31"/>
            <p:cNvSpPr/>
            <p:nvPr/>
          </p:nvSpPr>
          <p:spPr>
            <a:xfrm>
              <a:off x="3737325" y="4307800"/>
              <a:ext cx="8700" cy="1325"/>
            </a:xfrm>
            <a:custGeom>
              <a:avLst/>
              <a:gdLst/>
              <a:ahLst/>
              <a:cxnLst/>
              <a:rect l="l" t="t" r="r" b="b"/>
              <a:pathLst>
                <a:path w="348" h="53" extrusionOk="0">
                  <a:moveTo>
                    <a:pt x="347" y="1"/>
                  </a:moveTo>
                  <a:lnTo>
                    <a:pt x="347" y="1"/>
                  </a:lnTo>
                  <a:cubicBezTo>
                    <a:pt x="323" y="5"/>
                    <a:pt x="298" y="9"/>
                    <a:pt x="275" y="12"/>
                  </a:cubicBezTo>
                  <a:lnTo>
                    <a:pt x="275" y="12"/>
                  </a:lnTo>
                  <a:cubicBezTo>
                    <a:pt x="302" y="12"/>
                    <a:pt x="315" y="11"/>
                    <a:pt x="347" y="1"/>
                  </a:cubicBezTo>
                  <a:close/>
                  <a:moveTo>
                    <a:pt x="275" y="12"/>
                  </a:moveTo>
                  <a:lnTo>
                    <a:pt x="275" y="12"/>
                  </a:lnTo>
                  <a:cubicBezTo>
                    <a:pt x="271" y="12"/>
                    <a:pt x="268" y="12"/>
                    <a:pt x="264" y="12"/>
                  </a:cubicBezTo>
                  <a:cubicBezTo>
                    <a:pt x="70" y="42"/>
                    <a:pt x="0" y="53"/>
                    <a:pt x="5" y="53"/>
                  </a:cubicBezTo>
                  <a:cubicBezTo>
                    <a:pt x="11" y="53"/>
                    <a:pt x="133" y="35"/>
                    <a:pt x="275"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31"/>
            <p:cNvSpPr/>
            <p:nvPr/>
          </p:nvSpPr>
          <p:spPr>
            <a:xfrm>
              <a:off x="6496600" y="2908300"/>
              <a:ext cx="4375" cy="52450"/>
            </a:xfrm>
            <a:custGeom>
              <a:avLst/>
              <a:gdLst/>
              <a:ahLst/>
              <a:cxnLst/>
              <a:rect l="l" t="t" r="r" b="b"/>
              <a:pathLst>
                <a:path w="175" h="2098" extrusionOk="0">
                  <a:moveTo>
                    <a:pt x="7" y="0"/>
                  </a:moveTo>
                  <a:cubicBezTo>
                    <a:pt x="0" y="0"/>
                    <a:pt x="7" y="242"/>
                    <a:pt x="38" y="914"/>
                  </a:cubicBezTo>
                  <a:cubicBezTo>
                    <a:pt x="38" y="903"/>
                    <a:pt x="38" y="897"/>
                    <a:pt x="39" y="897"/>
                  </a:cubicBezTo>
                  <a:cubicBezTo>
                    <a:pt x="51" y="897"/>
                    <a:pt x="145" y="2098"/>
                    <a:pt x="165" y="2098"/>
                  </a:cubicBezTo>
                  <a:cubicBezTo>
                    <a:pt x="174" y="2098"/>
                    <a:pt x="168" y="1852"/>
                    <a:pt x="133" y="1141"/>
                  </a:cubicBezTo>
                  <a:lnTo>
                    <a:pt x="133" y="1141"/>
                  </a:lnTo>
                  <a:cubicBezTo>
                    <a:pt x="147" y="1463"/>
                    <a:pt x="150" y="1589"/>
                    <a:pt x="145" y="1589"/>
                  </a:cubicBezTo>
                  <a:cubicBezTo>
                    <a:pt x="130" y="1589"/>
                    <a:pt x="25"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31"/>
            <p:cNvSpPr/>
            <p:nvPr/>
          </p:nvSpPr>
          <p:spPr>
            <a:xfrm>
              <a:off x="1073325" y="2691525"/>
              <a:ext cx="25" cy="20575"/>
            </a:xfrm>
            <a:custGeom>
              <a:avLst/>
              <a:gdLst/>
              <a:ahLst/>
              <a:cxnLst/>
              <a:rect l="l" t="t" r="r" b="b"/>
              <a:pathLst>
                <a:path w="1" h="823" extrusionOk="0">
                  <a:moveTo>
                    <a:pt x="1" y="1"/>
                  </a:moveTo>
                  <a:cubicBezTo>
                    <a:pt x="1" y="275"/>
                    <a:pt x="1" y="548"/>
                    <a:pt x="1" y="822"/>
                  </a:cubicBezTo>
                  <a:cubicBezTo>
                    <a:pt x="1" y="441"/>
                    <a:pt x="1" y="19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31"/>
            <p:cNvSpPr/>
            <p:nvPr/>
          </p:nvSpPr>
          <p:spPr>
            <a:xfrm>
              <a:off x="6497525" y="2931150"/>
              <a:ext cx="325" cy="7450"/>
            </a:xfrm>
            <a:custGeom>
              <a:avLst/>
              <a:gdLst/>
              <a:ahLst/>
              <a:cxnLst/>
              <a:rect l="l" t="t" r="r" b="b"/>
              <a:pathLst>
                <a:path w="13" h="298" extrusionOk="0">
                  <a:moveTo>
                    <a:pt x="1" y="0"/>
                  </a:moveTo>
                  <a:cubicBezTo>
                    <a:pt x="1" y="107"/>
                    <a:pt x="1" y="179"/>
                    <a:pt x="12" y="29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31"/>
            <p:cNvSpPr/>
            <p:nvPr/>
          </p:nvSpPr>
          <p:spPr>
            <a:xfrm>
              <a:off x="4791075" y="4224450"/>
              <a:ext cx="10725" cy="2125"/>
            </a:xfrm>
            <a:custGeom>
              <a:avLst/>
              <a:gdLst/>
              <a:ahLst/>
              <a:cxnLst/>
              <a:rect l="l" t="t" r="r" b="b"/>
              <a:pathLst>
                <a:path w="429" h="85" extrusionOk="0">
                  <a:moveTo>
                    <a:pt x="0" y="1"/>
                  </a:moveTo>
                  <a:lnTo>
                    <a:pt x="0" y="1"/>
                  </a:lnTo>
                  <a:cubicBezTo>
                    <a:pt x="10" y="10"/>
                    <a:pt x="73" y="20"/>
                    <a:pt x="263" y="54"/>
                  </a:cubicBezTo>
                  <a:lnTo>
                    <a:pt x="263" y="54"/>
                  </a:lnTo>
                  <a:cubicBezTo>
                    <a:pt x="186" y="39"/>
                    <a:pt x="94" y="20"/>
                    <a:pt x="0" y="1"/>
                  </a:cubicBezTo>
                  <a:close/>
                  <a:moveTo>
                    <a:pt x="263" y="54"/>
                  </a:moveTo>
                  <a:lnTo>
                    <a:pt x="263" y="54"/>
                  </a:lnTo>
                  <a:cubicBezTo>
                    <a:pt x="332" y="68"/>
                    <a:pt x="389" y="79"/>
                    <a:pt x="429" y="84"/>
                  </a:cubicBezTo>
                  <a:cubicBezTo>
                    <a:pt x="365" y="72"/>
                    <a:pt x="310" y="62"/>
                    <a:pt x="263"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31"/>
            <p:cNvSpPr/>
            <p:nvPr/>
          </p:nvSpPr>
          <p:spPr>
            <a:xfrm>
              <a:off x="4014475" y="4269100"/>
              <a:ext cx="19375" cy="2125"/>
            </a:xfrm>
            <a:custGeom>
              <a:avLst/>
              <a:gdLst/>
              <a:ahLst/>
              <a:cxnLst/>
              <a:rect l="l" t="t" r="r" b="b"/>
              <a:pathLst>
                <a:path w="775" h="85" extrusionOk="0">
                  <a:moveTo>
                    <a:pt x="775" y="1"/>
                  </a:moveTo>
                  <a:lnTo>
                    <a:pt x="158" y="67"/>
                  </a:lnTo>
                  <a:lnTo>
                    <a:pt x="158" y="67"/>
                  </a:lnTo>
                  <a:cubicBezTo>
                    <a:pt x="336" y="48"/>
                    <a:pt x="538" y="28"/>
                    <a:pt x="775" y="1"/>
                  </a:cubicBezTo>
                  <a:close/>
                  <a:moveTo>
                    <a:pt x="158" y="67"/>
                  </a:moveTo>
                  <a:lnTo>
                    <a:pt x="158" y="67"/>
                  </a:lnTo>
                  <a:cubicBezTo>
                    <a:pt x="103" y="73"/>
                    <a:pt x="51" y="79"/>
                    <a:pt x="1" y="84"/>
                  </a:cubicBezTo>
                  <a:lnTo>
                    <a:pt x="158" y="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31"/>
            <p:cNvSpPr/>
            <p:nvPr/>
          </p:nvSpPr>
          <p:spPr>
            <a:xfrm>
              <a:off x="5178025" y="4375675"/>
              <a:ext cx="22050" cy="18175"/>
            </a:xfrm>
            <a:custGeom>
              <a:avLst/>
              <a:gdLst/>
              <a:ahLst/>
              <a:cxnLst/>
              <a:rect l="l" t="t" r="r" b="b"/>
              <a:pathLst>
                <a:path w="882" h="727" extrusionOk="0">
                  <a:moveTo>
                    <a:pt x="0" y="0"/>
                  </a:moveTo>
                  <a:lnTo>
                    <a:pt x="0" y="0"/>
                  </a:lnTo>
                  <a:cubicBezTo>
                    <a:pt x="95" y="72"/>
                    <a:pt x="191" y="143"/>
                    <a:pt x="262" y="203"/>
                  </a:cubicBezTo>
                  <a:cubicBezTo>
                    <a:pt x="330" y="259"/>
                    <a:pt x="398" y="316"/>
                    <a:pt x="456" y="362"/>
                  </a:cubicBezTo>
                  <a:lnTo>
                    <a:pt x="456" y="362"/>
                  </a:lnTo>
                  <a:cubicBezTo>
                    <a:pt x="312" y="238"/>
                    <a:pt x="196" y="142"/>
                    <a:pt x="0" y="0"/>
                  </a:cubicBezTo>
                  <a:close/>
                  <a:moveTo>
                    <a:pt x="456" y="362"/>
                  </a:moveTo>
                  <a:cubicBezTo>
                    <a:pt x="565" y="457"/>
                    <a:pt x="691" y="567"/>
                    <a:pt x="881" y="726"/>
                  </a:cubicBezTo>
                  <a:cubicBezTo>
                    <a:pt x="845" y="691"/>
                    <a:pt x="810" y="655"/>
                    <a:pt x="750" y="607"/>
                  </a:cubicBezTo>
                  <a:cubicBezTo>
                    <a:pt x="679" y="548"/>
                    <a:pt x="584" y="465"/>
                    <a:pt x="464" y="369"/>
                  </a:cubicBezTo>
                  <a:cubicBezTo>
                    <a:pt x="462" y="367"/>
                    <a:pt x="459" y="365"/>
                    <a:pt x="456"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31"/>
            <p:cNvSpPr/>
            <p:nvPr/>
          </p:nvSpPr>
          <p:spPr>
            <a:xfrm>
              <a:off x="5417325" y="4477275"/>
              <a:ext cx="11575" cy="18075"/>
            </a:xfrm>
            <a:custGeom>
              <a:avLst/>
              <a:gdLst/>
              <a:ahLst/>
              <a:cxnLst/>
              <a:rect l="l" t="t" r="r" b="b"/>
              <a:pathLst>
                <a:path w="463" h="723" extrusionOk="0">
                  <a:moveTo>
                    <a:pt x="463" y="0"/>
                  </a:moveTo>
                  <a:cubicBezTo>
                    <a:pt x="415" y="71"/>
                    <a:pt x="345" y="176"/>
                    <a:pt x="287" y="258"/>
                  </a:cubicBezTo>
                  <a:cubicBezTo>
                    <a:pt x="191" y="401"/>
                    <a:pt x="96" y="568"/>
                    <a:pt x="1" y="723"/>
                  </a:cubicBezTo>
                  <a:cubicBezTo>
                    <a:pt x="1" y="723"/>
                    <a:pt x="120" y="532"/>
                    <a:pt x="227" y="353"/>
                  </a:cubicBezTo>
                  <a:cubicBezTo>
                    <a:pt x="336" y="190"/>
                    <a:pt x="445" y="27"/>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31"/>
            <p:cNvSpPr/>
            <p:nvPr/>
          </p:nvSpPr>
          <p:spPr>
            <a:xfrm>
              <a:off x="2145800" y="1251175"/>
              <a:ext cx="76225" cy="1225"/>
            </a:xfrm>
            <a:custGeom>
              <a:avLst/>
              <a:gdLst/>
              <a:ahLst/>
              <a:cxnLst/>
              <a:rect l="l" t="t" r="r" b="b"/>
              <a:pathLst>
                <a:path w="3049" h="49" extrusionOk="0">
                  <a:moveTo>
                    <a:pt x="2262" y="1"/>
                  </a:moveTo>
                  <a:lnTo>
                    <a:pt x="2262" y="1"/>
                  </a:lnTo>
                  <a:cubicBezTo>
                    <a:pt x="2524" y="36"/>
                    <a:pt x="0" y="1"/>
                    <a:pt x="3048" y="48"/>
                  </a:cubicBezTo>
                  <a:cubicBezTo>
                    <a:pt x="2667" y="36"/>
                    <a:pt x="2441" y="12"/>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31"/>
            <p:cNvSpPr/>
            <p:nvPr/>
          </p:nvSpPr>
          <p:spPr>
            <a:xfrm>
              <a:off x="1073050" y="2676400"/>
              <a:ext cx="300" cy="15150"/>
            </a:xfrm>
            <a:custGeom>
              <a:avLst/>
              <a:gdLst/>
              <a:ahLst/>
              <a:cxnLst/>
              <a:rect l="l" t="t" r="r" b="b"/>
              <a:pathLst>
                <a:path w="12" h="606" extrusionOk="0">
                  <a:moveTo>
                    <a:pt x="7" y="0"/>
                  </a:moveTo>
                  <a:cubicBezTo>
                    <a:pt x="4" y="0"/>
                    <a:pt x="0" y="25"/>
                    <a:pt x="0" y="94"/>
                  </a:cubicBezTo>
                  <a:cubicBezTo>
                    <a:pt x="12" y="201"/>
                    <a:pt x="12" y="344"/>
                    <a:pt x="12" y="606"/>
                  </a:cubicBezTo>
                  <a:cubicBezTo>
                    <a:pt x="12" y="403"/>
                    <a:pt x="12" y="213"/>
                    <a:pt x="12" y="34"/>
                  </a:cubicBezTo>
                  <a:cubicBezTo>
                    <a:pt x="12" y="14"/>
                    <a:pt x="10"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31"/>
            <p:cNvSpPr/>
            <p:nvPr/>
          </p:nvSpPr>
          <p:spPr>
            <a:xfrm>
              <a:off x="5196775" y="4380125"/>
              <a:ext cx="49725" cy="47650"/>
            </a:xfrm>
            <a:custGeom>
              <a:avLst/>
              <a:gdLst/>
              <a:ahLst/>
              <a:cxnLst/>
              <a:rect l="l" t="t" r="r" b="b"/>
              <a:pathLst>
                <a:path w="1989" h="1906" extrusionOk="0">
                  <a:moveTo>
                    <a:pt x="0" y="1"/>
                  </a:moveTo>
                  <a:cubicBezTo>
                    <a:pt x="1" y="1"/>
                    <a:pt x="132" y="108"/>
                    <a:pt x="334" y="287"/>
                  </a:cubicBezTo>
                  <a:cubicBezTo>
                    <a:pt x="429" y="370"/>
                    <a:pt x="536" y="465"/>
                    <a:pt x="667" y="572"/>
                  </a:cubicBezTo>
                  <a:cubicBezTo>
                    <a:pt x="774" y="679"/>
                    <a:pt x="905" y="799"/>
                    <a:pt x="1024" y="918"/>
                  </a:cubicBezTo>
                  <a:cubicBezTo>
                    <a:pt x="1032" y="926"/>
                    <a:pt x="1040" y="934"/>
                    <a:pt x="1048" y="942"/>
                  </a:cubicBezTo>
                  <a:lnTo>
                    <a:pt x="1048" y="942"/>
                  </a:lnTo>
                  <a:cubicBezTo>
                    <a:pt x="893" y="785"/>
                    <a:pt x="737" y="621"/>
                    <a:pt x="560" y="477"/>
                  </a:cubicBezTo>
                  <a:cubicBezTo>
                    <a:pt x="381" y="322"/>
                    <a:pt x="191" y="156"/>
                    <a:pt x="0" y="1"/>
                  </a:cubicBezTo>
                  <a:close/>
                  <a:moveTo>
                    <a:pt x="1048" y="942"/>
                  </a:moveTo>
                  <a:lnTo>
                    <a:pt x="1048" y="942"/>
                  </a:lnTo>
                  <a:cubicBezTo>
                    <a:pt x="1060" y="954"/>
                    <a:pt x="1072" y="965"/>
                    <a:pt x="1084" y="977"/>
                  </a:cubicBezTo>
                  <a:cubicBezTo>
                    <a:pt x="1091" y="984"/>
                    <a:pt x="1099" y="991"/>
                    <a:pt x="1106" y="998"/>
                  </a:cubicBezTo>
                  <a:lnTo>
                    <a:pt x="1106" y="998"/>
                  </a:lnTo>
                  <a:cubicBezTo>
                    <a:pt x="1087" y="979"/>
                    <a:pt x="1068" y="961"/>
                    <a:pt x="1048" y="942"/>
                  </a:cubicBezTo>
                  <a:close/>
                  <a:moveTo>
                    <a:pt x="1106" y="998"/>
                  </a:moveTo>
                  <a:cubicBezTo>
                    <a:pt x="1202" y="1090"/>
                    <a:pt x="1301" y="1183"/>
                    <a:pt x="1393" y="1275"/>
                  </a:cubicBezTo>
                  <a:cubicBezTo>
                    <a:pt x="1439" y="1320"/>
                    <a:pt x="1495" y="1377"/>
                    <a:pt x="1553" y="1424"/>
                  </a:cubicBezTo>
                  <a:lnTo>
                    <a:pt x="1553" y="1424"/>
                  </a:lnTo>
                  <a:cubicBezTo>
                    <a:pt x="1410" y="1291"/>
                    <a:pt x="1259" y="1140"/>
                    <a:pt x="1106" y="998"/>
                  </a:cubicBezTo>
                  <a:close/>
                  <a:moveTo>
                    <a:pt x="1553" y="1424"/>
                  </a:moveTo>
                  <a:cubicBezTo>
                    <a:pt x="1558" y="1429"/>
                    <a:pt x="1564" y="1434"/>
                    <a:pt x="1570" y="1439"/>
                  </a:cubicBezTo>
                  <a:lnTo>
                    <a:pt x="1570" y="1439"/>
                  </a:lnTo>
                  <a:cubicBezTo>
                    <a:pt x="1566" y="1436"/>
                    <a:pt x="1563" y="1433"/>
                    <a:pt x="1560" y="1430"/>
                  </a:cubicBezTo>
                  <a:cubicBezTo>
                    <a:pt x="1557" y="1428"/>
                    <a:pt x="1555" y="1426"/>
                    <a:pt x="1553" y="1424"/>
                  </a:cubicBezTo>
                  <a:close/>
                  <a:moveTo>
                    <a:pt x="1570" y="1439"/>
                  </a:moveTo>
                  <a:lnTo>
                    <a:pt x="1570" y="1439"/>
                  </a:lnTo>
                  <a:cubicBezTo>
                    <a:pt x="1571" y="1441"/>
                    <a:pt x="1572" y="1442"/>
                    <a:pt x="1574" y="1444"/>
                  </a:cubicBezTo>
                  <a:lnTo>
                    <a:pt x="1574" y="1444"/>
                  </a:lnTo>
                  <a:cubicBezTo>
                    <a:pt x="1573" y="1443"/>
                    <a:pt x="1573" y="1442"/>
                    <a:pt x="1572" y="1441"/>
                  </a:cubicBezTo>
                  <a:cubicBezTo>
                    <a:pt x="1571" y="1441"/>
                    <a:pt x="1570" y="1440"/>
                    <a:pt x="1570" y="1439"/>
                  </a:cubicBezTo>
                  <a:close/>
                  <a:moveTo>
                    <a:pt x="1574" y="1444"/>
                  </a:moveTo>
                  <a:lnTo>
                    <a:pt x="1574" y="1444"/>
                  </a:lnTo>
                  <a:cubicBezTo>
                    <a:pt x="1599" y="1473"/>
                    <a:pt x="1625" y="1503"/>
                    <a:pt x="1650" y="1531"/>
                  </a:cubicBezTo>
                  <a:lnTo>
                    <a:pt x="1650" y="1531"/>
                  </a:lnTo>
                  <a:cubicBezTo>
                    <a:pt x="1626" y="1502"/>
                    <a:pt x="1600" y="1471"/>
                    <a:pt x="1574" y="1444"/>
                  </a:cubicBezTo>
                  <a:close/>
                  <a:moveTo>
                    <a:pt x="1650" y="1531"/>
                  </a:moveTo>
                  <a:cubicBezTo>
                    <a:pt x="1665" y="1550"/>
                    <a:pt x="1679" y="1568"/>
                    <a:pt x="1691" y="1584"/>
                  </a:cubicBezTo>
                  <a:cubicBezTo>
                    <a:pt x="1778" y="1677"/>
                    <a:pt x="1851" y="1756"/>
                    <a:pt x="1903" y="1812"/>
                  </a:cubicBezTo>
                  <a:lnTo>
                    <a:pt x="1903" y="1812"/>
                  </a:lnTo>
                  <a:cubicBezTo>
                    <a:pt x="1821" y="1723"/>
                    <a:pt x="1736" y="1629"/>
                    <a:pt x="1650" y="1531"/>
                  </a:cubicBezTo>
                  <a:close/>
                  <a:moveTo>
                    <a:pt x="1903" y="1812"/>
                  </a:moveTo>
                  <a:cubicBezTo>
                    <a:pt x="1932" y="1844"/>
                    <a:pt x="1960" y="1875"/>
                    <a:pt x="1989" y="1906"/>
                  </a:cubicBezTo>
                  <a:cubicBezTo>
                    <a:pt x="1989" y="1906"/>
                    <a:pt x="1957" y="1871"/>
                    <a:pt x="1903" y="18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31"/>
            <p:cNvSpPr/>
            <p:nvPr/>
          </p:nvSpPr>
          <p:spPr>
            <a:xfrm>
              <a:off x="5258975" y="1005025"/>
              <a:ext cx="15500" cy="1500"/>
            </a:xfrm>
            <a:custGeom>
              <a:avLst/>
              <a:gdLst/>
              <a:ahLst/>
              <a:cxnLst/>
              <a:rect l="l" t="t" r="r" b="b"/>
              <a:pathLst>
                <a:path w="620" h="60" extrusionOk="0">
                  <a:moveTo>
                    <a:pt x="620" y="0"/>
                  </a:moveTo>
                  <a:cubicBezTo>
                    <a:pt x="465" y="12"/>
                    <a:pt x="239" y="36"/>
                    <a:pt x="1" y="60"/>
                  </a:cubicBezTo>
                  <a:lnTo>
                    <a:pt x="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31"/>
            <p:cNvSpPr/>
            <p:nvPr/>
          </p:nvSpPr>
          <p:spPr>
            <a:xfrm>
              <a:off x="5353925" y="4555750"/>
              <a:ext cx="21750" cy="32475"/>
            </a:xfrm>
            <a:custGeom>
              <a:avLst/>
              <a:gdLst/>
              <a:ahLst/>
              <a:cxnLst/>
              <a:rect l="l" t="t" r="r" b="b"/>
              <a:pathLst>
                <a:path w="870" h="1299" extrusionOk="0">
                  <a:moveTo>
                    <a:pt x="870" y="0"/>
                  </a:moveTo>
                  <a:cubicBezTo>
                    <a:pt x="870" y="1"/>
                    <a:pt x="858" y="37"/>
                    <a:pt x="834" y="72"/>
                  </a:cubicBezTo>
                  <a:cubicBezTo>
                    <a:pt x="810" y="120"/>
                    <a:pt x="775" y="191"/>
                    <a:pt x="739" y="262"/>
                  </a:cubicBezTo>
                  <a:cubicBezTo>
                    <a:pt x="667" y="429"/>
                    <a:pt x="572" y="632"/>
                    <a:pt x="477" y="846"/>
                  </a:cubicBezTo>
                  <a:cubicBezTo>
                    <a:pt x="429" y="953"/>
                    <a:pt x="370" y="1072"/>
                    <a:pt x="346" y="1120"/>
                  </a:cubicBezTo>
                  <a:cubicBezTo>
                    <a:pt x="343" y="1123"/>
                    <a:pt x="341" y="1126"/>
                    <a:pt x="338" y="1129"/>
                  </a:cubicBezTo>
                  <a:lnTo>
                    <a:pt x="338" y="1129"/>
                  </a:lnTo>
                  <a:cubicBezTo>
                    <a:pt x="358" y="1117"/>
                    <a:pt x="359" y="1095"/>
                    <a:pt x="370" y="1084"/>
                  </a:cubicBezTo>
                  <a:lnTo>
                    <a:pt x="394" y="1048"/>
                  </a:lnTo>
                  <a:lnTo>
                    <a:pt x="406" y="1013"/>
                  </a:lnTo>
                  <a:cubicBezTo>
                    <a:pt x="525" y="774"/>
                    <a:pt x="632" y="536"/>
                    <a:pt x="751" y="298"/>
                  </a:cubicBezTo>
                  <a:cubicBezTo>
                    <a:pt x="787" y="191"/>
                    <a:pt x="846" y="72"/>
                    <a:pt x="870" y="0"/>
                  </a:cubicBezTo>
                  <a:close/>
                  <a:moveTo>
                    <a:pt x="338" y="1129"/>
                  </a:moveTo>
                  <a:lnTo>
                    <a:pt x="338" y="1129"/>
                  </a:lnTo>
                  <a:cubicBezTo>
                    <a:pt x="337" y="1130"/>
                    <a:pt x="336" y="1131"/>
                    <a:pt x="334" y="1132"/>
                  </a:cubicBezTo>
                  <a:cubicBezTo>
                    <a:pt x="333" y="1134"/>
                    <a:pt x="332" y="1136"/>
                    <a:pt x="331" y="1138"/>
                  </a:cubicBezTo>
                  <a:lnTo>
                    <a:pt x="331" y="1138"/>
                  </a:lnTo>
                  <a:cubicBezTo>
                    <a:pt x="333" y="1135"/>
                    <a:pt x="336" y="1132"/>
                    <a:pt x="338" y="1129"/>
                  </a:cubicBezTo>
                  <a:close/>
                  <a:moveTo>
                    <a:pt x="331" y="1138"/>
                  </a:moveTo>
                  <a:lnTo>
                    <a:pt x="331" y="1138"/>
                  </a:lnTo>
                  <a:cubicBezTo>
                    <a:pt x="304" y="1168"/>
                    <a:pt x="277" y="1192"/>
                    <a:pt x="248" y="1210"/>
                  </a:cubicBezTo>
                  <a:lnTo>
                    <a:pt x="248" y="1210"/>
                  </a:lnTo>
                  <a:cubicBezTo>
                    <a:pt x="266" y="1200"/>
                    <a:pt x="278" y="1190"/>
                    <a:pt x="298" y="1179"/>
                  </a:cubicBezTo>
                  <a:cubicBezTo>
                    <a:pt x="309" y="1168"/>
                    <a:pt x="320" y="1158"/>
                    <a:pt x="331" y="1138"/>
                  </a:cubicBezTo>
                  <a:close/>
                  <a:moveTo>
                    <a:pt x="248" y="1210"/>
                  </a:moveTo>
                  <a:cubicBezTo>
                    <a:pt x="245" y="1212"/>
                    <a:pt x="242" y="1213"/>
                    <a:pt x="239" y="1215"/>
                  </a:cubicBezTo>
                  <a:cubicBezTo>
                    <a:pt x="238" y="1216"/>
                    <a:pt x="237" y="1217"/>
                    <a:pt x="236" y="1217"/>
                  </a:cubicBezTo>
                  <a:lnTo>
                    <a:pt x="236" y="1217"/>
                  </a:lnTo>
                  <a:cubicBezTo>
                    <a:pt x="240" y="1215"/>
                    <a:pt x="244" y="1213"/>
                    <a:pt x="248" y="1210"/>
                  </a:cubicBezTo>
                  <a:close/>
                  <a:moveTo>
                    <a:pt x="236" y="1217"/>
                  </a:moveTo>
                  <a:cubicBezTo>
                    <a:pt x="222" y="1225"/>
                    <a:pt x="207" y="1232"/>
                    <a:pt x="191" y="1239"/>
                  </a:cubicBezTo>
                  <a:cubicBezTo>
                    <a:pt x="170" y="1249"/>
                    <a:pt x="150" y="1260"/>
                    <a:pt x="129" y="1270"/>
                  </a:cubicBezTo>
                  <a:lnTo>
                    <a:pt x="129" y="1270"/>
                  </a:lnTo>
                  <a:cubicBezTo>
                    <a:pt x="169" y="1257"/>
                    <a:pt x="206" y="1240"/>
                    <a:pt x="236" y="1217"/>
                  </a:cubicBezTo>
                  <a:close/>
                  <a:moveTo>
                    <a:pt x="129" y="1270"/>
                  </a:moveTo>
                  <a:cubicBezTo>
                    <a:pt x="109" y="1276"/>
                    <a:pt x="88" y="1282"/>
                    <a:pt x="68" y="1286"/>
                  </a:cubicBezTo>
                  <a:lnTo>
                    <a:pt x="68" y="1286"/>
                  </a:lnTo>
                  <a:cubicBezTo>
                    <a:pt x="81" y="1286"/>
                    <a:pt x="100" y="1284"/>
                    <a:pt x="120" y="1274"/>
                  </a:cubicBezTo>
                  <a:cubicBezTo>
                    <a:pt x="123" y="1273"/>
                    <a:pt x="126" y="1271"/>
                    <a:pt x="129" y="1270"/>
                  </a:cubicBezTo>
                  <a:close/>
                  <a:moveTo>
                    <a:pt x="68" y="1286"/>
                  </a:moveTo>
                  <a:lnTo>
                    <a:pt x="68" y="1286"/>
                  </a:lnTo>
                  <a:cubicBezTo>
                    <a:pt x="65" y="1286"/>
                    <a:pt x="62" y="1286"/>
                    <a:pt x="60" y="1286"/>
                  </a:cubicBezTo>
                  <a:cubicBezTo>
                    <a:pt x="55" y="1288"/>
                    <a:pt x="50" y="1290"/>
                    <a:pt x="46" y="1291"/>
                  </a:cubicBezTo>
                  <a:lnTo>
                    <a:pt x="46" y="1291"/>
                  </a:lnTo>
                  <a:cubicBezTo>
                    <a:pt x="53" y="1289"/>
                    <a:pt x="60" y="1288"/>
                    <a:pt x="68" y="1286"/>
                  </a:cubicBezTo>
                  <a:close/>
                  <a:moveTo>
                    <a:pt x="46" y="1291"/>
                  </a:moveTo>
                  <a:cubicBezTo>
                    <a:pt x="30" y="1294"/>
                    <a:pt x="15" y="1296"/>
                    <a:pt x="1" y="1298"/>
                  </a:cubicBezTo>
                  <a:cubicBezTo>
                    <a:pt x="1" y="1298"/>
                    <a:pt x="18" y="1298"/>
                    <a:pt x="46" y="12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31"/>
            <p:cNvSpPr/>
            <p:nvPr/>
          </p:nvSpPr>
          <p:spPr>
            <a:xfrm>
              <a:off x="2202050" y="1251175"/>
              <a:ext cx="325" cy="25"/>
            </a:xfrm>
            <a:custGeom>
              <a:avLst/>
              <a:gdLst/>
              <a:ahLst/>
              <a:cxnLst/>
              <a:rect l="l" t="t" r="r" b="b"/>
              <a:pathLst>
                <a:path w="13" h="1" extrusionOk="0">
                  <a:moveTo>
                    <a:pt x="0" y="1"/>
                  </a:moveTo>
                  <a:lnTo>
                    <a:pt x="12" y="1"/>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31"/>
            <p:cNvSpPr/>
            <p:nvPr/>
          </p:nvSpPr>
          <p:spPr>
            <a:xfrm>
              <a:off x="1068875" y="981400"/>
              <a:ext cx="5488200" cy="3613950"/>
            </a:xfrm>
            <a:custGeom>
              <a:avLst/>
              <a:gdLst/>
              <a:ahLst/>
              <a:cxnLst/>
              <a:rect l="l" t="t" r="r" b="b"/>
              <a:pathLst>
                <a:path w="219528" h="144558" extrusionOk="0">
                  <a:moveTo>
                    <a:pt x="200067" y="2609"/>
                  </a:moveTo>
                  <a:cubicBezTo>
                    <a:pt x="200096" y="2618"/>
                    <a:pt x="200126" y="2627"/>
                    <a:pt x="200156" y="2636"/>
                  </a:cubicBezTo>
                  <a:cubicBezTo>
                    <a:pt x="200127" y="2627"/>
                    <a:pt x="200097" y="2618"/>
                    <a:pt x="200067" y="2609"/>
                  </a:cubicBezTo>
                  <a:close/>
                  <a:moveTo>
                    <a:pt x="130529" y="6065"/>
                  </a:moveTo>
                  <a:cubicBezTo>
                    <a:pt x="130454" y="6078"/>
                    <a:pt x="130385" y="6090"/>
                    <a:pt x="130323" y="6101"/>
                  </a:cubicBezTo>
                  <a:lnTo>
                    <a:pt x="130323" y="6101"/>
                  </a:lnTo>
                  <a:cubicBezTo>
                    <a:pt x="130395" y="6088"/>
                    <a:pt x="130464" y="6076"/>
                    <a:pt x="130529" y="6065"/>
                  </a:cubicBezTo>
                  <a:close/>
                  <a:moveTo>
                    <a:pt x="112479" y="8768"/>
                  </a:moveTo>
                  <a:lnTo>
                    <a:pt x="112479" y="8768"/>
                  </a:lnTo>
                  <a:cubicBezTo>
                    <a:pt x="112391" y="8776"/>
                    <a:pt x="112312" y="8784"/>
                    <a:pt x="112240" y="8791"/>
                  </a:cubicBezTo>
                  <a:lnTo>
                    <a:pt x="112240" y="8791"/>
                  </a:lnTo>
                  <a:cubicBezTo>
                    <a:pt x="112316" y="8784"/>
                    <a:pt x="112395" y="8776"/>
                    <a:pt x="112479" y="8768"/>
                  </a:cubicBezTo>
                  <a:close/>
                  <a:moveTo>
                    <a:pt x="98870" y="9934"/>
                  </a:moveTo>
                  <a:cubicBezTo>
                    <a:pt x="98851" y="9935"/>
                    <a:pt x="98830" y="9936"/>
                    <a:pt x="98808" y="9938"/>
                  </a:cubicBezTo>
                  <a:lnTo>
                    <a:pt x="98808" y="9938"/>
                  </a:lnTo>
                  <a:cubicBezTo>
                    <a:pt x="98829" y="9937"/>
                    <a:pt x="98849" y="9935"/>
                    <a:pt x="98870" y="9934"/>
                  </a:cubicBezTo>
                  <a:close/>
                  <a:moveTo>
                    <a:pt x="93012" y="10494"/>
                  </a:moveTo>
                  <a:lnTo>
                    <a:pt x="93012" y="10494"/>
                  </a:lnTo>
                  <a:cubicBezTo>
                    <a:pt x="92393" y="10518"/>
                    <a:pt x="91619" y="10553"/>
                    <a:pt x="90809" y="10589"/>
                  </a:cubicBezTo>
                  <a:cubicBezTo>
                    <a:pt x="90631" y="10577"/>
                    <a:pt x="90821" y="10553"/>
                    <a:pt x="91333" y="10530"/>
                  </a:cubicBezTo>
                  <a:lnTo>
                    <a:pt x="91333" y="10530"/>
                  </a:lnTo>
                  <a:cubicBezTo>
                    <a:pt x="91280" y="10534"/>
                    <a:pt x="91282" y="10536"/>
                    <a:pt x="91326" y="10536"/>
                  </a:cubicBezTo>
                  <a:cubicBezTo>
                    <a:pt x="91508" y="10536"/>
                    <a:pt x="92399" y="10503"/>
                    <a:pt x="93012" y="10494"/>
                  </a:cubicBezTo>
                  <a:close/>
                  <a:moveTo>
                    <a:pt x="83202" y="10563"/>
                  </a:moveTo>
                  <a:cubicBezTo>
                    <a:pt x="83321" y="10563"/>
                    <a:pt x="83392" y="10565"/>
                    <a:pt x="83439" y="10565"/>
                  </a:cubicBezTo>
                  <a:cubicBezTo>
                    <a:pt x="83058" y="10577"/>
                    <a:pt x="82618" y="10589"/>
                    <a:pt x="82034" y="10613"/>
                  </a:cubicBezTo>
                  <a:lnTo>
                    <a:pt x="81939" y="10613"/>
                  </a:lnTo>
                  <a:cubicBezTo>
                    <a:pt x="82011" y="10601"/>
                    <a:pt x="82094" y="10601"/>
                    <a:pt x="82249" y="10589"/>
                  </a:cubicBezTo>
                  <a:cubicBezTo>
                    <a:pt x="82734" y="10568"/>
                    <a:pt x="83023" y="10563"/>
                    <a:pt x="83202" y="10563"/>
                  </a:cubicBezTo>
                  <a:close/>
                  <a:moveTo>
                    <a:pt x="86786" y="10751"/>
                  </a:moveTo>
                  <a:cubicBezTo>
                    <a:pt x="86748" y="10753"/>
                    <a:pt x="86712" y="10754"/>
                    <a:pt x="86678" y="10756"/>
                  </a:cubicBezTo>
                  <a:cubicBezTo>
                    <a:pt x="86712" y="10754"/>
                    <a:pt x="86748" y="10753"/>
                    <a:pt x="86786" y="10751"/>
                  </a:cubicBezTo>
                  <a:close/>
                  <a:moveTo>
                    <a:pt x="45193" y="10778"/>
                  </a:moveTo>
                  <a:lnTo>
                    <a:pt x="45193" y="10778"/>
                  </a:lnTo>
                  <a:cubicBezTo>
                    <a:pt x="45232" y="10782"/>
                    <a:pt x="45277" y="10787"/>
                    <a:pt x="45327" y="10792"/>
                  </a:cubicBezTo>
                  <a:cubicBezTo>
                    <a:pt x="45299" y="10784"/>
                    <a:pt x="45258" y="10782"/>
                    <a:pt x="45193" y="10778"/>
                  </a:cubicBezTo>
                  <a:close/>
                  <a:moveTo>
                    <a:pt x="214515" y="15828"/>
                  </a:moveTo>
                  <a:cubicBezTo>
                    <a:pt x="214517" y="15838"/>
                    <a:pt x="214518" y="15848"/>
                    <a:pt x="214520" y="15858"/>
                  </a:cubicBezTo>
                  <a:lnTo>
                    <a:pt x="214520" y="15858"/>
                  </a:lnTo>
                  <a:cubicBezTo>
                    <a:pt x="214522" y="15872"/>
                    <a:pt x="214525" y="15886"/>
                    <a:pt x="214527" y="15899"/>
                  </a:cubicBezTo>
                  <a:lnTo>
                    <a:pt x="214515" y="15828"/>
                  </a:lnTo>
                  <a:close/>
                  <a:moveTo>
                    <a:pt x="572" y="33311"/>
                  </a:moveTo>
                  <a:cubicBezTo>
                    <a:pt x="572" y="33329"/>
                    <a:pt x="572" y="33347"/>
                    <a:pt x="572" y="33366"/>
                  </a:cubicBezTo>
                  <a:cubicBezTo>
                    <a:pt x="573" y="33382"/>
                    <a:pt x="574" y="33398"/>
                    <a:pt x="574" y="33414"/>
                  </a:cubicBezTo>
                  <a:lnTo>
                    <a:pt x="574" y="33414"/>
                  </a:lnTo>
                  <a:cubicBezTo>
                    <a:pt x="574" y="33376"/>
                    <a:pt x="573" y="33341"/>
                    <a:pt x="572" y="33311"/>
                  </a:cubicBezTo>
                  <a:close/>
                  <a:moveTo>
                    <a:pt x="574" y="33414"/>
                  </a:moveTo>
                  <a:cubicBezTo>
                    <a:pt x="577" y="33545"/>
                    <a:pt x="580" y="33719"/>
                    <a:pt x="584" y="33925"/>
                  </a:cubicBezTo>
                  <a:cubicBezTo>
                    <a:pt x="584" y="33761"/>
                    <a:pt x="584" y="33597"/>
                    <a:pt x="574" y="33414"/>
                  </a:cubicBezTo>
                  <a:close/>
                  <a:moveTo>
                    <a:pt x="215146" y="41843"/>
                  </a:moveTo>
                  <a:lnTo>
                    <a:pt x="215158" y="42093"/>
                  </a:lnTo>
                  <a:cubicBezTo>
                    <a:pt x="215158" y="42093"/>
                    <a:pt x="215158" y="42094"/>
                    <a:pt x="215158" y="42094"/>
                  </a:cubicBezTo>
                  <a:lnTo>
                    <a:pt x="215158" y="42094"/>
                  </a:lnTo>
                  <a:cubicBezTo>
                    <a:pt x="215154" y="42010"/>
                    <a:pt x="215150" y="41926"/>
                    <a:pt x="215146" y="41843"/>
                  </a:cubicBezTo>
                  <a:close/>
                  <a:moveTo>
                    <a:pt x="163" y="58910"/>
                  </a:moveTo>
                  <a:cubicBezTo>
                    <a:pt x="160" y="58975"/>
                    <a:pt x="157" y="59067"/>
                    <a:pt x="155" y="59190"/>
                  </a:cubicBezTo>
                  <a:lnTo>
                    <a:pt x="163" y="58910"/>
                  </a:lnTo>
                  <a:close/>
                  <a:moveTo>
                    <a:pt x="24" y="72359"/>
                  </a:moveTo>
                  <a:cubicBezTo>
                    <a:pt x="24" y="72454"/>
                    <a:pt x="24" y="72519"/>
                    <a:pt x="26" y="72525"/>
                  </a:cubicBezTo>
                  <a:lnTo>
                    <a:pt x="26" y="72525"/>
                  </a:lnTo>
                  <a:lnTo>
                    <a:pt x="24" y="72359"/>
                  </a:lnTo>
                  <a:close/>
                  <a:moveTo>
                    <a:pt x="219456" y="111887"/>
                  </a:moveTo>
                  <a:lnTo>
                    <a:pt x="219456" y="111887"/>
                  </a:lnTo>
                  <a:cubicBezTo>
                    <a:pt x="219467" y="112134"/>
                    <a:pt x="219477" y="112416"/>
                    <a:pt x="219495" y="112696"/>
                  </a:cubicBezTo>
                  <a:lnTo>
                    <a:pt x="219495" y="112696"/>
                  </a:lnTo>
                  <a:cubicBezTo>
                    <a:pt x="219477" y="112329"/>
                    <a:pt x="219467" y="112042"/>
                    <a:pt x="219456" y="111887"/>
                  </a:cubicBezTo>
                  <a:close/>
                  <a:moveTo>
                    <a:pt x="219495" y="112696"/>
                  </a:moveTo>
                  <a:cubicBezTo>
                    <a:pt x="219498" y="112754"/>
                    <a:pt x="219501" y="112814"/>
                    <a:pt x="219504" y="112876"/>
                  </a:cubicBezTo>
                  <a:cubicBezTo>
                    <a:pt x="219504" y="112860"/>
                    <a:pt x="219504" y="112844"/>
                    <a:pt x="219504" y="112828"/>
                  </a:cubicBezTo>
                  <a:cubicBezTo>
                    <a:pt x="219501" y="112784"/>
                    <a:pt x="219498" y="112740"/>
                    <a:pt x="219495" y="112696"/>
                  </a:cubicBezTo>
                  <a:close/>
                  <a:moveTo>
                    <a:pt x="217087" y="122686"/>
                  </a:moveTo>
                  <a:cubicBezTo>
                    <a:pt x="217079" y="122698"/>
                    <a:pt x="217070" y="122709"/>
                    <a:pt x="217062" y="122721"/>
                  </a:cubicBezTo>
                  <a:lnTo>
                    <a:pt x="217062" y="122721"/>
                  </a:lnTo>
                  <a:cubicBezTo>
                    <a:pt x="217078" y="122700"/>
                    <a:pt x="217087" y="122686"/>
                    <a:pt x="217087" y="122686"/>
                  </a:cubicBezTo>
                  <a:close/>
                  <a:moveTo>
                    <a:pt x="144578" y="129282"/>
                  </a:moveTo>
                  <a:cubicBezTo>
                    <a:pt x="144587" y="129283"/>
                    <a:pt x="144596" y="129284"/>
                    <a:pt x="144605" y="129285"/>
                  </a:cubicBezTo>
                  <a:lnTo>
                    <a:pt x="144605" y="129285"/>
                  </a:lnTo>
                  <a:cubicBezTo>
                    <a:pt x="144600" y="129284"/>
                    <a:pt x="144595" y="129283"/>
                    <a:pt x="144590" y="129282"/>
                  </a:cubicBezTo>
                  <a:close/>
                  <a:moveTo>
                    <a:pt x="144495" y="129282"/>
                  </a:moveTo>
                  <a:lnTo>
                    <a:pt x="144411" y="129293"/>
                  </a:lnTo>
                  <a:lnTo>
                    <a:pt x="144411" y="129293"/>
                  </a:lnTo>
                  <a:cubicBezTo>
                    <a:pt x="144478" y="129290"/>
                    <a:pt x="144531" y="129282"/>
                    <a:pt x="144578" y="129282"/>
                  </a:cubicBezTo>
                  <a:close/>
                  <a:moveTo>
                    <a:pt x="144605" y="129285"/>
                  </a:moveTo>
                  <a:cubicBezTo>
                    <a:pt x="144670" y="129294"/>
                    <a:pt x="144726" y="129294"/>
                    <a:pt x="144792" y="129294"/>
                  </a:cubicBezTo>
                  <a:cubicBezTo>
                    <a:pt x="144792" y="129294"/>
                    <a:pt x="144720" y="129294"/>
                    <a:pt x="144605" y="129285"/>
                  </a:cubicBezTo>
                  <a:close/>
                  <a:moveTo>
                    <a:pt x="119491" y="131378"/>
                  </a:moveTo>
                  <a:cubicBezTo>
                    <a:pt x="119444" y="131384"/>
                    <a:pt x="119397" y="131389"/>
                    <a:pt x="119351" y="131395"/>
                  </a:cubicBezTo>
                  <a:lnTo>
                    <a:pt x="119351" y="131395"/>
                  </a:lnTo>
                  <a:cubicBezTo>
                    <a:pt x="119402" y="131389"/>
                    <a:pt x="119450" y="131383"/>
                    <a:pt x="119491" y="131378"/>
                  </a:cubicBezTo>
                  <a:close/>
                  <a:moveTo>
                    <a:pt x="117158" y="131390"/>
                  </a:moveTo>
                  <a:lnTo>
                    <a:pt x="117158" y="131390"/>
                  </a:lnTo>
                  <a:cubicBezTo>
                    <a:pt x="117122" y="131393"/>
                    <a:pt x="117086" y="131397"/>
                    <a:pt x="117050" y="131401"/>
                  </a:cubicBezTo>
                  <a:lnTo>
                    <a:pt x="117050" y="131401"/>
                  </a:lnTo>
                  <a:cubicBezTo>
                    <a:pt x="117087" y="131397"/>
                    <a:pt x="117122" y="131394"/>
                    <a:pt x="117158" y="131390"/>
                  </a:cubicBezTo>
                  <a:close/>
                  <a:moveTo>
                    <a:pt x="119351" y="131395"/>
                  </a:moveTo>
                  <a:lnTo>
                    <a:pt x="119351" y="131395"/>
                  </a:lnTo>
                  <a:cubicBezTo>
                    <a:pt x="119041" y="131432"/>
                    <a:pt x="118601" y="131482"/>
                    <a:pt x="118648" y="131482"/>
                  </a:cubicBezTo>
                  <a:cubicBezTo>
                    <a:pt x="118659" y="131482"/>
                    <a:pt x="118695" y="131479"/>
                    <a:pt x="118765" y="131473"/>
                  </a:cubicBezTo>
                  <a:cubicBezTo>
                    <a:pt x="118955" y="131446"/>
                    <a:pt x="119150" y="131420"/>
                    <a:pt x="119351" y="131395"/>
                  </a:cubicBezTo>
                  <a:close/>
                  <a:moveTo>
                    <a:pt x="116503" y="131474"/>
                  </a:moveTo>
                  <a:cubicBezTo>
                    <a:pt x="116403" y="131486"/>
                    <a:pt x="116304" y="131497"/>
                    <a:pt x="116205" y="131509"/>
                  </a:cubicBezTo>
                  <a:cubicBezTo>
                    <a:pt x="116205" y="131509"/>
                    <a:pt x="116330" y="131486"/>
                    <a:pt x="116503" y="131474"/>
                  </a:cubicBezTo>
                  <a:close/>
                  <a:moveTo>
                    <a:pt x="7442" y="132866"/>
                  </a:moveTo>
                  <a:cubicBezTo>
                    <a:pt x="7442" y="132866"/>
                    <a:pt x="7443" y="132868"/>
                    <a:pt x="7445" y="132870"/>
                  </a:cubicBezTo>
                  <a:lnTo>
                    <a:pt x="7445" y="132870"/>
                  </a:lnTo>
                  <a:cubicBezTo>
                    <a:pt x="7444" y="132869"/>
                    <a:pt x="7443" y="132867"/>
                    <a:pt x="7442" y="132866"/>
                  </a:cubicBezTo>
                  <a:close/>
                  <a:moveTo>
                    <a:pt x="106174" y="133161"/>
                  </a:moveTo>
                  <a:cubicBezTo>
                    <a:pt x="105856" y="133204"/>
                    <a:pt x="105565" y="133245"/>
                    <a:pt x="105299" y="133283"/>
                  </a:cubicBezTo>
                  <a:cubicBezTo>
                    <a:pt x="105707" y="133228"/>
                    <a:pt x="105986" y="133189"/>
                    <a:pt x="106174" y="133161"/>
                  </a:cubicBezTo>
                  <a:close/>
                  <a:moveTo>
                    <a:pt x="100251" y="133735"/>
                  </a:moveTo>
                  <a:cubicBezTo>
                    <a:pt x="100086" y="133760"/>
                    <a:pt x="99973" y="133777"/>
                    <a:pt x="99896" y="133789"/>
                  </a:cubicBezTo>
                  <a:lnTo>
                    <a:pt x="99896" y="133789"/>
                  </a:lnTo>
                  <a:cubicBezTo>
                    <a:pt x="100013" y="133771"/>
                    <a:pt x="100131" y="133753"/>
                    <a:pt x="100251" y="133735"/>
                  </a:cubicBezTo>
                  <a:close/>
                  <a:moveTo>
                    <a:pt x="8109" y="133795"/>
                  </a:moveTo>
                  <a:cubicBezTo>
                    <a:pt x="8117" y="133806"/>
                    <a:pt x="8127" y="133818"/>
                    <a:pt x="8136" y="133830"/>
                  </a:cubicBezTo>
                  <a:lnTo>
                    <a:pt x="8136" y="133830"/>
                  </a:lnTo>
                  <a:cubicBezTo>
                    <a:pt x="8127" y="133818"/>
                    <a:pt x="8118" y="133806"/>
                    <a:pt x="8109" y="133795"/>
                  </a:cubicBezTo>
                  <a:close/>
                  <a:moveTo>
                    <a:pt x="178832" y="134211"/>
                  </a:moveTo>
                  <a:cubicBezTo>
                    <a:pt x="178692" y="134322"/>
                    <a:pt x="178478" y="134521"/>
                    <a:pt x="178361" y="134632"/>
                  </a:cubicBezTo>
                  <a:lnTo>
                    <a:pt x="178361" y="134632"/>
                  </a:lnTo>
                  <a:cubicBezTo>
                    <a:pt x="178551" y="134459"/>
                    <a:pt x="178716" y="134313"/>
                    <a:pt x="178832" y="134211"/>
                  </a:cubicBezTo>
                  <a:close/>
                  <a:moveTo>
                    <a:pt x="94957" y="134850"/>
                  </a:moveTo>
                  <a:cubicBezTo>
                    <a:pt x="94900" y="134859"/>
                    <a:pt x="94843" y="134869"/>
                    <a:pt x="94786" y="134878"/>
                  </a:cubicBezTo>
                  <a:cubicBezTo>
                    <a:pt x="94840" y="134869"/>
                    <a:pt x="94897" y="134860"/>
                    <a:pt x="94957" y="134850"/>
                  </a:cubicBezTo>
                  <a:close/>
                  <a:moveTo>
                    <a:pt x="50923" y="143002"/>
                  </a:moveTo>
                  <a:cubicBezTo>
                    <a:pt x="50782" y="143023"/>
                    <a:pt x="50685" y="143034"/>
                    <a:pt x="50685" y="143034"/>
                  </a:cubicBezTo>
                  <a:cubicBezTo>
                    <a:pt x="50765" y="143024"/>
                    <a:pt x="50845" y="143013"/>
                    <a:pt x="50923" y="143002"/>
                  </a:cubicBezTo>
                  <a:close/>
                  <a:moveTo>
                    <a:pt x="44845" y="143697"/>
                  </a:moveTo>
                  <a:cubicBezTo>
                    <a:pt x="44542" y="143717"/>
                    <a:pt x="44204" y="143742"/>
                    <a:pt x="43815" y="143772"/>
                  </a:cubicBezTo>
                  <a:cubicBezTo>
                    <a:pt x="44347" y="143733"/>
                    <a:pt x="44663" y="143710"/>
                    <a:pt x="44845" y="143697"/>
                  </a:cubicBezTo>
                  <a:close/>
                  <a:moveTo>
                    <a:pt x="181159" y="1"/>
                  </a:moveTo>
                  <a:cubicBezTo>
                    <a:pt x="180410" y="1"/>
                    <a:pt x="179639" y="20"/>
                    <a:pt x="178939" y="28"/>
                  </a:cubicBezTo>
                  <a:lnTo>
                    <a:pt x="178594" y="112"/>
                  </a:lnTo>
                  <a:cubicBezTo>
                    <a:pt x="175903" y="112"/>
                    <a:pt x="172379" y="255"/>
                    <a:pt x="169176" y="540"/>
                  </a:cubicBezTo>
                  <a:cubicBezTo>
                    <a:pt x="168367" y="588"/>
                    <a:pt x="167581" y="671"/>
                    <a:pt x="166843" y="743"/>
                  </a:cubicBezTo>
                  <a:cubicBezTo>
                    <a:pt x="166093" y="802"/>
                    <a:pt x="165390" y="862"/>
                    <a:pt x="164735" y="933"/>
                  </a:cubicBezTo>
                  <a:cubicBezTo>
                    <a:pt x="163426" y="1064"/>
                    <a:pt x="162330" y="1159"/>
                    <a:pt x="161604" y="1219"/>
                  </a:cubicBezTo>
                  <a:cubicBezTo>
                    <a:pt x="160318" y="1398"/>
                    <a:pt x="158711" y="1564"/>
                    <a:pt x="157437" y="1755"/>
                  </a:cubicBezTo>
                  <a:lnTo>
                    <a:pt x="157508" y="1707"/>
                  </a:lnTo>
                  <a:lnTo>
                    <a:pt x="157508" y="1707"/>
                  </a:lnTo>
                  <a:cubicBezTo>
                    <a:pt x="156615" y="1814"/>
                    <a:pt x="155829" y="1910"/>
                    <a:pt x="155091" y="2005"/>
                  </a:cubicBezTo>
                  <a:cubicBezTo>
                    <a:pt x="154353" y="2112"/>
                    <a:pt x="153662" y="2207"/>
                    <a:pt x="152936" y="2302"/>
                  </a:cubicBezTo>
                  <a:cubicBezTo>
                    <a:pt x="152222" y="2398"/>
                    <a:pt x="151472" y="2505"/>
                    <a:pt x="150638" y="2636"/>
                  </a:cubicBezTo>
                  <a:cubicBezTo>
                    <a:pt x="149793" y="2755"/>
                    <a:pt x="148852" y="2898"/>
                    <a:pt x="147757" y="3076"/>
                  </a:cubicBezTo>
                  <a:lnTo>
                    <a:pt x="148650" y="2898"/>
                  </a:lnTo>
                  <a:lnTo>
                    <a:pt x="148650" y="2898"/>
                  </a:lnTo>
                  <a:cubicBezTo>
                    <a:pt x="146173" y="3291"/>
                    <a:pt x="145542" y="3505"/>
                    <a:pt x="143256" y="3886"/>
                  </a:cubicBezTo>
                  <a:lnTo>
                    <a:pt x="142566" y="3945"/>
                  </a:lnTo>
                  <a:cubicBezTo>
                    <a:pt x="141482" y="4124"/>
                    <a:pt x="140399" y="4303"/>
                    <a:pt x="139315" y="4481"/>
                  </a:cubicBezTo>
                  <a:cubicBezTo>
                    <a:pt x="138232" y="4672"/>
                    <a:pt x="137160" y="4862"/>
                    <a:pt x="136077" y="5053"/>
                  </a:cubicBezTo>
                  <a:cubicBezTo>
                    <a:pt x="134993" y="5243"/>
                    <a:pt x="133910" y="5434"/>
                    <a:pt x="132838" y="5636"/>
                  </a:cubicBezTo>
                  <a:cubicBezTo>
                    <a:pt x="131767" y="5839"/>
                    <a:pt x="130707" y="6053"/>
                    <a:pt x="129648" y="6255"/>
                  </a:cubicBezTo>
                  <a:cubicBezTo>
                    <a:pt x="129701" y="6234"/>
                    <a:pt x="129810" y="6194"/>
                    <a:pt x="130323" y="6101"/>
                  </a:cubicBezTo>
                  <a:lnTo>
                    <a:pt x="130323" y="6101"/>
                  </a:lnTo>
                  <a:cubicBezTo>
                    <a:pt x="129267" y="6287"/>
                    <a:pt x="127460" y="6606"/>
                    <a:pt x="125945" y="6863"/>
                  </a:cubicBezTo>
                  <a:cubicBezTo>
                    <a:pt x="124494" y="7086"/>
                    <a:pt x="123321" y="7282"/>
                    <a:pt x="123366" y="7303"/>
                  </a:cubicBezTo>
                  <a:lnTo>
                    <a:pt x="123366" y="7303"/>
                  </a:lnTo>
                  <a:cubicBezTo>
                    <a:pt x="123254" y="7311"/>
                    <a:pt x="123009" y="7345"/>
                    <a:pt x="122670" y="7398"/>
                  </a:cubicBezTo>
                  <a:cubicBezTo>
                    <a:pt x="122218" y="7470"/>
                    <a:pt x="121587" y="7565"/>
                    <a:pt x="120885" y="7660"/>
                  </a:cubicBezTo>
                  <a:cubicBezTo>
                    <a:pt x="119480" y="7863"/>
                    <a:pt x="117801" y="8125"/>
                    <a:pt x="116622" y="8267"/>
                  </a:cubicBezTo>
                  <a:lnTo>
                    <a:pt x="116991" y="8184"/>
                  </a:lnTo>
                  <a:lnTo>
                    <a:pt x="116991" y="8184"/>
                  </a:lnTo>
                  <a:cubicBezTo>
                    <a:pt x="116003" y="8327"/>
                    <a:pt x="115491" y="8398"/>
                    <a:pt x="114884" y="8494"/>
                  </a:cubicBezTo>
                  <a:cubicBezTo>
                    <a:pt x="114586" y="8529"/>
                    <a:pt x="114253" y="8577"/>
                    <a:pt x="113824" y="8637"/>
                  </a:cubicBezTo>
                  <a:cubicBezTo>
                    <a:pt x="113407" y="8684"/>
                    <a:pt x="112884" y="8744"/>
                    <a:pt x="112193" y="8815"/>
                  </a:cubicBezTo>
                  <a:cubicBezTo>
                    <a:pt x="111950" y="8842"/>
                    <a:pt x="111806" y="8853"/>
                    <a:pt x="111767" y="8853"/>
                  </a:cubicBezTo>
                  <a:cubicBezTo>
                    <a:pt x="111712" y="8853"/>
                    <a:pt x="111866" y="8830"/>
                    <a:pt x="112240" y="8791"/>
                  </a:cubicBezTo>
                  <a:lnTo>
                    <a:pt x="112240" y="8791"/>
                  </a:lnTo>
                  <a:cubicBezTo>
                    <a:pt x="111329" y="8882"/>
                    <a:pt x="110929" y="8927"/>
                    <a:pt x="110478" y="8982"/>
                  </a:cubicBezTo>
                  <a:cubicBezTo>
                    <a:pt x="110002" y="9041"/>
                    <a:pt x="109455" y="9113"/>
                    <a:pt x="108133" y="9220"/>
                  </a:cubicBezTo>
                  <a:lnTo>
                    <a:pt x="109121" y="9101"/>
                  </a:lnTo>
                  <a:lnTo>
                    <a:pt x="109121" y="9101"/>
                  </a:lnTo>
                  <a:cubicBezTo>
                    <a:pt x="106859" y="9303"/>
                    <a:pt x="107049" y="9303"/>
                    <a:pt x="105811" y="9446"/>
                  </a:cubicBezTo>
                  <a:cubicBezTo>
                    <a:pt x="104439" y="9584"/>
                    <a:pt x="101706" y="9756"/>
                    <a:pt x="101231" y="9756"/>
                  </a:cubicBezTo>
                  <a:cubicBezTo>
                    <a:pt x="101215" y="9756"/>
                    <a:pt x="101202" y="9756"/>
                    <a:pt x="101192" y="9756"/>
                  </a:cubicBezTo>
                  <a:cubicBezTo>
                    <a:pt x="100894" y="9803"/>
                    <a:pt x="99656" y="9911"/>
                    <a:pt x="98322" y="9994"/>
                  </a:cubicBezTo>
                  <a:cubicBezTo>
                    <a:pt x="98158" y="9994"/>
                    <a:pt x="98557" y="9954"/>
                    <a:pt x="98808" y="9938"/>
                  </a:cubicBezTo>
                  <a:lnTo>
                    <a:pt x="98808" y="9938"/>
                  </a:lnTo>
                  <a:cubicBezTo>
                    <a:pt x="96958" y="10043"/>
                    <a:pt x="95570" y="10126"/>
                    <a:pt x="94334" y="10208"/>
                  </a:cubicBezTo>
                  <a:cubicBezTo>
                    <a:pt x="93072" y="10291"/>
                    <a:pt x="91964" y="10339"/>
                    <a:pt x="90666" y="10375"/>
                  </a:cubicBezTo>
                  <a:cubicBezTo>
                    <a:pt x="90637" y="10369"/>
                    <a:pt x="90580" y="10366"/>
                    <a:pt x="90504" y="10366"/>
                  </a:cubicBezTo>
                  <a:cubicBezTo>
                    <a:pt x="90480" y="10366"/>
                    <a:pt x="90454" y="10366"/>
                    <a:pt x="90427" y="10367"/>
                  </a:cubicBezTo>
                  <a:lnTo>
                    <a:pt x="90427" y="10367"/>
                  </a:lnTo>
                  <a:cubicBezTo>
                    <a:pt x="93216" y="10254"/>
                    <a:pt x="95452" y="10124"/>
                    <a:pt x="95432" y="10124"/>
                  </a:cubicBezTo>
                  <a:cubicBezTo>
                    <a:pt x="95431" y="10124"/>
                    <a:pt x="95426" y="10124"/>
                    <a:pt x="95417" y="10125"/>
                  </a:cubicBezTo>
                  <a:cubicBezTo>
                    <a:pt x="95417" y="10120"/>
                    <a:pt x="95367" y="10118"/>
                    <a:pt x="95286" y="10118"/>
                  </a:cubicBezTo>
                  <a:cubicBezTo>
                    <a:pt x="95043" y="10118"/>
                    <a:pt x="94528" y="10135"/>
                    <a:pt x="94293" y="10135"/>
                  </a:cubicBezTo>
                  <a:cubicBezTo>
                    <a:pt x="94065" y="10135"/>
                    <a:pt x="94103" y="10119"/>
                    <a:pt x="94917" y="10053"/>
                  </a:cubicBezTo>
                  <a:lnTo>
                    <a:pt x="94917" y="10053"/>
                  </a:lnTo>
                  <a:cubicBezTo>
                    <a:pt x="94429" y="10089"/>
                    <a:pt x="93857" y="10125"/>
                    <a:pt x="93238" y="10172"/>
                  </a:cubicBezTo>
                  <a:cubicBezTo>
                    <a:pt x="92619" y="10208"/>
                    <a:pt x="91940" y="10244"/>
                    <a:pt x="91262" y="10291"/>
                  </a:cubicBezTo>
                  <a:cubicBezTo>
                    <a:pt x="90571" y="10327"/>
                    <a:pt x="89869" y="10363"/>
                    <a:pt x="89202" y="10399"/>
                  </a:cubicBezTo>
                  <a:cubicBezTo>
                    <a:pt x="88523" y="10434"/>
                    <a:pt x="87868" y="10446"/>
                    <a:pt x="87285" y="10470"/>
                  </a:cubicBezTo>
                  <a:lnTo>
                    <a:pt x="86976" y="10470"/>
                  </a:lnTo>
                  <a:lnTo>
                    <a:pt x="87214" y="10458"/>
                  </a:lnTo>
                  <a:lnTo>
                    <a:pt x="87214" y="10458"/>
                  </a:lnTo>
                  <a:cubicBezTo>
                    <a:pt x="86666" y="10470"/>
                    <a:pt x="86178" y="10494"/>
                    <a:pt x="85725" y="10506"/>
                  </a:cubicBezTo>
                  <a:cubicBezTo>
                    <a:pt x="84963" y="10530"/>
                    <a:pt x="84487" y="10542"/>
                    <a:pt x="83761" y="10553"/>
                  </a:cubicBezTo>
                  <a:cubicBezTo>
                    <a:pt x="83727" y="10550"/>
                    <a:pt x="83659" y="10549"/>
                    <a:pt x="83563" y="10549"/>
                  </a:cubicBezTo>
                  <a:cubicBezTo>
                    <a:pt x="82887" y="10549"/>
                    <a:pt x="80836" y="10614"/>
                    <a:pt x="79772" y="10625"/>
                  </a:cubicBezTo>
                  <a:cubicBezTo>
                    <a:pt x="79867" y="10672"/>
                    <a:pt x="78284" y="10696"/>
                    <a:pt x="79772" y="10696"/>
                  </a:cubicBezTo>
                  <a:cubicBezTo>
                    <a:pt x="79582" y="10696"/>
                    <a:pt x="79998" y="10684"/>
                    <a:pt x="80808" y="10672"/>
                  </a:cubicBezTo>
                  <a:cubicBezTo>
                    <a:pt x="80987" y="10672"/>
                    <a:pt x="81201" y="10661"/>
                    <a:pt x="81320" y="10661"/>
                  </a:cubicBezTo>
                  <a:lnTo>
                    <a:pt x="81237" y="10661"/>
                  </a:lnTo>
                  <a:cubicBezTo>
                    <a:pt x="82034" y="10637"/>
                    <a:pt x="83070" y="10613"/>
                    <a:pt x="84249" y="10589"/>
                  </a:cubicBezTo>
                  <a:lnTo>
                    <a:pt x="84249" y="10589"/>
                  </a:lnTo>
                  <a:cubicBezTo>
                    <a:pt x="83296" y="10625"/>
                    <a:pt x="82296" y="10684"/>
                    <a:pt x="80951" y="10684"/>
                  </a:cubicBezTo>
                  <a:cubicBezTo>
                    <a:pt x="80332" y="10720"/>
                    <a:pt x="79653" y="10756"/>
                    <a:pt x="79272" y="10780"/>
                  </a:cubicBezTo>
                  <a:cubicBezTo>
                    <a:pt x="78439" y="10780"/>
                    <a:pt x="77224" y="10768"/>
                    <a:pt x="76165" y="10756"/>
                  </a:cubicBezTo>
                  <a:cubicBezTo>
                    <a:pt x="75105" y="10756"/>
                    <a:pt x="74200" y="10744"/>
                    <a:pt x="73974" y="10732"/>
                  </a:cubicBezTo>
                  <a:cubicBezTo>
                    <a:pt x="72128" y="10756"/>
                    <a:pt x="69950" y="10768"/>
                    <a:pt x="67949" y="10780"/>
                  </a:cubicBezTo>
                  <a:cubicBezTo>
                    <a:pt x="67410" y="10776"/>
                    <a:pt x="66884" y="10775"/>
                    <a:pt x="66380" y="10775"/>
                  </a:cubicBezTo>
                  <a:cubicBezTo>
                    <a:pt x="65003" y="10775"/>
                    <a:pt x="63794" y="10786"/>
                    <a:pt x="62949" y="10803"/>
                  </a:cubicBezTo>
                  <a:cubicBezTo>
                    <a:pt x="62805" y="10805"/>
                    <a:pt x="62679" y="10806"/>
                    <a:pt x="62566" y="10806"/>
                  </a:cubicBezTo>
                  <a:cubicBezTo>
                    <a:pt x="61851" y="10806"/>
                    <a:pt x="61682" y="10776"/>
                    <a:pt x="61353" y="10756"/>
                  </a:cubicBezTo>
                  <a:cubicBezTo>
                    <a:pt x="61750" y="10756"/>
                    <a:pt x="62205" y="10761"/>
                    <a:pt x="62563" y="10761"/>
                  </a:cubicBezTo>
                  <a:cubicBezTo>
                    <a:pt x="62742" y="10761"/>
                    <a:pt x="62897" y="10760"/>
                    <a:pt x="63008" y="10756"/>
                  </a:cubicBezTo>
                  <a:cubicBezTo>
                    <a:pt x="61744" y="10756"/>
                    <a:pt x="59755" y="10743"/>
                    <a:pt x="58258" y="10743"/>
                  </a:cubicBezTo>
                  <a:cubicBezTo>
                    <a:pt x="57260" y="10743"/>
                    <a:pt x="56481" y="10749"/>
                    <a:pt x="56281" y="10768"/>
                  </a:cubicBezTo>
                  <a:cubicBezTo>
                    <a:pt x="53626" y="10696"/>
                    <a:pt x="57769" y="10744"/>
                    <a:pt x="54126" y="10696"/>
                  </a:cubicBezTo>
                  <a:lnTo>
                    <a:pt x="54626" y="10684"/>
                  </a:lnTo>
                  <a:cubicBezTo>
                    <a:pt x="51042" y="10577"/>
                    <a:pt x="48137" y="10565"/>
                    <a:pt x="45125" y="10542"/>
                  </a:cubicBezTo>
                  <a:cubicBezTo>
                    <a:pt x="42125" y="10542"/>
                    <a:pt x="39017" y="10530"/>
                    <a:pt x="35052" y="10411"/>
                  </a:cubicBezTo>
                  <a:lnTo>
                    <a:pt x="35052" y="10411"/>
                  </a:lnTo>
                  <a:cubicBezTo>
                    <a:pt x="35600" y="10434"/>
                    <a:pt x="35874" y="10434"/>
                    <a:pt x="35993" y="10446"/>
                  </a:cubicBezTo>
                  <a:cubicBezTo>
                    <a:pt x="33940" y="10408"/>
                    <a:pt x="31858" y="10371"/>
                    <a:pt x="29762" y="10371"/>
                  </a:cubicBezTo>
                  <a:cubicBezTo>
                    <a:pt x="27238" y="10371"/>
                    <a:pt x="24694" y="10425"/>
                    <a:pt x="22158" y="10601"/>
                  </a:cubicBezTo>
                  <a:lnTo>
                    <a:pt x="21289" y="10661"/>
                  </a:lnTo>
                  <a:cubicBezTo>
                    <a:pt x="21003" y="10684"/>
                    <a:pt x="20705" y="10720"/>
                    <a:pt x="20420" y="10744"/>
                  </a:cubicBezTo>
                  <a:lnTo>
                    <a:pt x="19550" y="10839"/>
                  </a:lnTo>
                  <a:lnTo>
                    <a:pt x="18693" y="10946"/>
                  </a:lnTo>
                  <a:cubicBezTo>
                    <a:pt x="17538" y="11089"/>
                    <a:pt x="16407" y="11292"/>
                    <a:pt x="15276" y="11506"/>
                  </a:cubicBezTo>
                  <a:cubicBezTo>
                    <a:pt x="14145" y="11744"/>
                    <a:pt x="13038" y="12018"/>
                    <a:pt x="11954" y="12351"/>
                  </a:cubicBezTo>
                  <a:cubicBezTo>
                    <a:pt x="10871" y="12708"/>
                    <a:pt x="9811" y="13113"/>
                    <a:pt x="8799" y="13625"/>
                  </a:cubicBezTo>
                  <a:cubicBezTo>
                    <a:pt x="8525" y="13768"/>
                    <a:pt x="8275" y="13911"/>
                    <a:pt x="8049" y="14030"/>
                  </a:cubicBezTo>
                  <a:cubicBezTo>
                    <a:pt x="7835" y="14161"/>
                    <a:pt x="7644" y="14280"/>
                    <a:pt x="7466" y="14399"/>
                  </a:cubicBezTo>
                  <a:cubicBezTo>
                    <a:pt x="7382" y="14447"/>
                    <a:pt x="7299" y="14494"/>
                    <a:pt x="7227" y="14554"/>
                  </a:cubicBezTo>
                  <a:cubicBezTo>
                    <a:pt x="7144" y="14613"/>
                    <a:pt x="7073" y="14661"/>
                    <a:pt x="7013" y="14709"/>
                  </a:cubicBezTo>
                  <a:cubicBezTo>
                    <a:pt x="6870" y="14816"/>
                    <a:pt x="6751" y="14899"/>
                    <a:pt x="6632" y="14994"/>
                  </a:cubicBezTo>
                  <a:cubicBezTo>
                    <a:pt x="6180" y="15352"/>
                    <a:pt x="5834" y="15661"/>
                    <a:pt x="5287" y="16209"/>
                  </a:cubicBezTo>
                  <a:cubicBezTo>
                    <a:pt x="5287" y="16209"/>
                    <a:pt x="5180" y="16292"/>
                    <a:pt x="5072" y="16399"/>
                  </a:cubicBezTo>
                  <a:cubicBezTo>
                    <a:pt x="4977" y="16495"/>
                    <a:pt x="4870" y="16578"/>
                    <a:pt x="4870" y="16578"/>
                  </a:cubicBezTo>
                  <a:cubicBezTo>
                    <a:pt x="4870" y="16578"/>
                    <a:pt x="4763" y="16709"/>
                    <a:pt x="4596" y="16899"/>
                  </a:cubicBezTo>
                  <a:cubicBezTo>
                    <a:pt x="4441" y="17090"/>
                    <a:pt x="4239" y="17364"/>
                    <a:pt x="4037" y="17626"/>
                  </a:cubicBezTo>
                  <a:cubicBezTo>
                    <a:pt x="3846" y="17900"/>
                    <a:pt x="3667" y="18173"/>
                    <a:pt x="3525" y="18388"/>
                  </a:cubicBezTo>
                  <a:cubicBezTo>
                    <a:pt x="3406" y="18602"/>
                    <a:pt x="3322" y="18745"/>
                    <a:pt x="3322" y="18745"/>
                  </a:cubicBezTo>
                  <a:cubicBezTo>
                    <a:pt x="3263" y="18840"/>
                    <a:pt x="3203" y="18947"/>
                    <a:pt x="3144" y="19043"/>
                  </a:cubicBezTo>
                  <a:lnTo>
                    <a:pt x="3060" y="19197"/>
                  </a:lnTo>
                  <a:lnTo>
                    <a:pt x="2977" y="19340"/>
                  </a:lnTo>
                  <a:cubicBezTo>
                    <a:pt x="2870" y="19555"/>
                    <a:pt x="2775" y="19745"/>
                    <a:pt x="2667" y="19947"/>
                  </a:cubicBezTo>
                  <a:cubicBezTo>
                    <a:pt x="2572" y="20150"/>
                    <a:pt x="2489" y="20352"/>
                    <a:pt x="2394" y="20543"/>
                  </a:cubicBezTo>
                  <a:cubicBezTo>
                    <a:pt x="2310" y="20745"/>
                    <a:pt x="2215" y="20948"/>
                    <a:pt x="2143" y="21150"/>
                  </a:cubicBezTo>
                  <a:cubicBezTo>
                    <a:pt x="2060" y="21352"/>
                    <a:pt x="1989" y="21555"/>
                    <a:pt x="1905" y="21745"/>
                  </a:cubicBezTo>
                  <a:cubicBezTo>
                    <a:pt x="1834" y="21948"/>
                    <a:pt x="1774" y="22150"/>
                    <a:pt x="1703" y="22353"/>
                  </a:cubicBezTo>
                  <a:cubicBezTo>
                    <a:pt x="1643" y="22567"/>
                    <a:pt x="1560" y="22769"/>
                    <a:pt x="1501" y="22972"/>
                  </a:cubicBezTo>
                  <a:cubicBezTo>
                    <a:pt x="1453" y="23186"/>
                    <a:pt x="1393" y="23388"/>
                    <a:pt x="1334" y="23603"/>
                  </a:cubicBezTo>
                  <a:cubicBezTo>
                    <a:pt x="881" y="25305"/>
                    <a:pt x="584" y="27175"/>
                    <a:pt x="453" y="29544"/>
                  </a:cubicBezTo>
                  <a:lnTo>
                    <a:pt x="524" y="28937"/>
                  </a:lnTo>
                  <a:lnTo>
                    <a:pt x="524" y="28937"/>
                  </a:lnTo>
                  <a:cubicBezTo>
                    <a:pt x="500" y="29365"/>
                    <a:pt x="453" y="29913"/>
                    <a:pt x="417" y="30496"/>
                  </a:cubicBezTo>
                  <a:cubicBezTo>
                    <a:pt x="405" y="31080"/>
                    <a:pt x="369" y="31699"/>
                    <a:pt x="358" y="32247"/>
                  </a:cubicBezTo>
                  <a:cubicBezTo>
                    <a:pt x="335" y="33272"/>
                    <a:pt x="344" y="34072"/>
                    <a:pt x="327" y="34072"/>
                  </a:cubicBezTo>
                  <a:cubicBezTo>
                    <a:pt x="325" y="34072"/>
                    <a:pt x="324" y="34067"/>
                    <a:pt x="322" y="34056"/>
                  </a:cubicBezTo>
                  <a:lnTo>
                    <a:pt x="322" y="34056"/>
                  </a:lnTo>
                  <a:cubicBezTo>
                    <a:pt x="322" y="34235"/>
                    <a:pt x="358" y="34628"/>
                    <a:pt x="334" y="35295"/>
                  </a:cubicBezTo>
                  <a:lnTo>
                    <a:pt x="310" y="35342"/>
                  </a:lnTo>
                  <a:lnTo>
                    <a:pt x="346" y="39533"/>
                  </a:lnTo>
                  <a:cubicBezTo>
                    <a:pt x="334" y="41164"/>
                    <a:pt x="298" y="41033"/>
                    <a:pt x="286" y="41093"/>
                  </a:cubicBezTo>
                  <a:cubicBezTo>
                    <a:pt x="262" y="41152"/>
                    <a:pt x="238" y="41391"/>
                    <a:pt x="203" y="43772"/>
                  </a:cubicBezTo>
                  <a:cubicBezTo>
                    <a:pt x="181" y="45376"/>
                    <a:pt x="189" y="48215"/>
                    <a:pt x="209" y="48215"/>
                  </a:cubicBezTo>
                  <a:cubicBezTo>
                    <a:pt x="210" y="48215"/>
                    <a:pt x="213" y="48188"/>
                    <a:pt x="215" y="48129"/>
                  </a:cubicBezTo>
                  <a:cubicBezTo>
                    <a:pt x="227" y="47415"/>
                    <a:pt x="262" y="46308"/>
                    <a:pt x="286" y="46260"/>
                  </a:cubicBezTo>
                  <a:lnTo>
                    <a:pt x="286" y="46260"/>
                  </a:lnTo>
                  <a:lnTo>
                    <a:pt x="274" y="47868"/>
                  </a:lnTo>
                  <a:cubicBezTo>
                    <a:pt x="299" y="47993"/>
                    <a:pt x="324" y="48286"/>
                    <a:pt x="353" y="48286"/>
                  </a:cubicBezTo>
                  <a:cubicBezTo>
                    <a:pt x="392" y="48286"/>
                    <a:pt x="438" y="47736"/>
                    <a:pt x="500" y="45451"/>
                  </a:cubicBezTo>
                  <a:lnTo>
                    <a:pt x="489" y="42688"/>
                  </a:lnTo>
                  <a:lnTo>
                    <a:pt x="536" y="41795"/>
                  </a:lnTo>
                  <a:lnTo>
                    <a:pt x="512" y="44117"/>
                  </a:lnTo>
                  <a:cubicBezTo>
                    <a:pt x="560" y="42807"/>
                    <a:pt x="548" y="41962"/>
                    <a:pt x="536" y="41033"/>
                  </a:cubicBezTo>
                  <a:cubicBezTo>
                    <a:pt x="560" y="40807"/>
                    <a:pt x="572" y="40426"/>
                    <a:pt x="584" y="39878"/>
                  </a:cubicBezTo>
                  <a:lnTo>
                    <a:pt x="524" y="37164"/>
                  </a:lnTo>
                  <a:cubicBezTo>
                    <a:pt x="527" y="37131"/>
                    <a:pt x="529" y="37118"/>
                    <a:pt x="531" y="37118"/>
                  </a:cubicBezTo>
                  <a:cubicBezTo>
                    <a:pt x="544" y="37118"/>
                    <a:pt x="556" y="37465"/>
                    <a:pt x="568" y="37465"/>
                  </a:cubicBezTo>
                  <a:cubicBezTo>
                    <a:pt x="577" y="37465"/>
                    <a:pt x="586" y="37264"/>
                    <a:pt x="596" y="36557"/>
                  </a:cubicBezTo>
                  <a:cubicBezTo>
                    <a:pt x="590" y="36274"/>
                    <a:pt x="584" y="36179"/>
                    <a:pt x="578" y="36179"/>
                  </a:cubicBezTo>
                  <a:cubicBezTo>
                    <a:pt x="566" y="36179"/>
                    <a:pt x="552" y="36561"/>
                    <a:pt x="539" y="36561"/>
                  </a:cubicBezTo>
                  <a:cubicBezTo>
                    <a:pt x="529" y="36561"/>
                    <a:pt x="520" y="36361"/>
                    <a:pt x="512" y="35676"/>
                  </a:cubicBezTo>
                  <a:cubicBezTo>
                    <a:pt x="548" y="34354"/>
                    <a:pt x="572" y="34747"/>
                    <a:pt x="548" y="33199"/>
                  </a:cubicBezTo>
                  <a:cubicBezTo>
                    <a:pt x="553" y="33154"/>
                    <a:pt x="557" y="33133"/>
                    <a:pt x="560" y="33133"/>
                  </a:cubicBezTo>
                  <a:cubicBezTo>
                    <a:pt x="566" y="33133"/>
                    <a:pt x="569" y="33196"/>
                    <a:pt x="572" y="33311"/>
                  </a:cubicBezTo>
                  <a:lnTo>
                    <a:pt x="572" y="33311"/>
                  </a:lnTo>
                  <a:cubicBezTo>
                    <a:pt x="574" y="33136"/>
                    <a:pt x="584" y="32952"/>
                    <a:pt x="584" y="32759"/>
                  </a:cubicBezTo>
                  <a:cubicBezTo>
                    <a:pt x="596" y="32342"/>
                    <a:pt x="584" y="31913"/>
                    <a:pt x="608" y="31496"/>
                  </a:cubicBezTo>
                  <a:cubicBezTo>
                    <a:pt x="619" y="31080"/>
                    <a:pt x="631" y="30687"/>
                    <a:pt x="643" y="30353"/>
                  </a:cubicBezTo>
                  <a:cubicBezTo>
                    <a:pt x="667" y="30020"/>
                    <a:pt x="679" y="29746"/>
                    <a:pt x="679" y="29568"/>
                  </a:cubicBezTo>
                  <a:cubicBezTo>
                    <a:pt x="691" y="29401"/>
                    <a:pt x="715" y="29199"/>
                    <a:pt x="727" y="28984"/>
                  </a:cubicBezTo>
                  <a:cubicBezTo>
                    <a:pt x="750" y="28758"/>
                    <a:pt x="774" y="28520"/>
                    <a:pt x="798" y="28282"/>
                  </a:cubicBezTo>
                  <a:cubicBezTo>
                    <a:pt x="822" y="28032"/>
                    <a:pt x="858" y="27770"/>
                    <a:pt x="881" y="27520"/>
                  </a:cubicBezTo>
                  <a:cubicBezTo>
                    <a:pt x="917" y="27270"/>
                    <a:pt x="941" y="27008"/>
                    <a:pt x="977" y="26770"/>
                  </a:cubicBezTo>
                  <a:cubicBezTo>
                    <a:pt x="1036" y="26293"/>
                    <a:pt x="1120" y="25865"/>
                    <a:pt x="1179" y="25555"/>
                  </a:cubicBezTo>
                  <a:cubicBezTo>
                    <a:pt x="1223" y="25283"/>
                    <a:pt x="1266" y="25110"/>
                    <a:pt x="1282" y="25110"/>
                  </a:cubicBezTo>
                  <a:cubicBezTo>
                    <a:pt x="1284" y="25110"/>
                    <a:pt x="1285" y="25112"/>
                    <a:pt x="1286" y="25115"/>
                  </a:cubicBezTo>
                  <a:cubicBezTo>
                    <a:pt x="1298" y="25008"/>
                    <a:pt x="1334" y="24805"/>
                    <a:pt x="1381" y="24543"/>
                  </a:cubicBezTo>
                  <a:cubicBezTo>
                    <a:pt x="1441" y="24281"/>
                    <a:pt x="1489" y="23960"/>
                    <a:pt x="1584" y="23626"/>
                  </a:cubicBezTo>
                  <a:cubicBezTo>
                    <a:pt x="1667" y="23281"/>
                    <a:pt x="1751" y="22912"/>
                    <a:pt x="1870" y="22555"/>
                  </a:cubicBezTo>
                  <a:cubicBezTo>
                    <a:pt x="1917" y="22376"/>
                    <a:pt x="1977" y="22210"/>
                    <a:pt x="2024" y="22031"/>
                  </a:cubicBezTo>
                  <a:cubicBezTo>
                    <a:pt x="2072" y="21864"/>
                    <a:pt x="2132" y="21710"/>
                    <a:pt x="2191" y="21567"/>
                  </a:cubicBezTo>
                  <a:lnTo>
                    <a:pt x="2191" y="21567"/>
                  </a:lnTo>
                  <a:cubicBezTo>
                    <a:pt x="2096" y="21841"/>
                    <a:pt x="2060" y="21972"/>
                    <a:pt x="2048" y="22007"/>
                  </a:cubicBezTo>
                  <a:cubicBezTo>
                    <a:pt x="2048" y="22010"/>
                    <a:pt x="2049" y="22012"/>
                    <a:pt x="2049" y="22012"/>
                  </a:cubicBezTo>
                  <a:cubicBezTo>
                    <a:pt x="2055" y="22012"/>
                    <a:pt x="2081" y="21940"/>
                    <a:pt x="2143" y="21805"/>
                  </a:cubicBezTo>
                  <a:cubicBezTo>
                    <a:pt x="2191" y="21650"/>
                    <a:pt x="2286" y="21424"/>
                    <a:pt x="2382" y="21162"/>
                  </a:cubicBezTo>
                  <a:cubicBezTo>
                    <a:pt x="2489" y="20888"/>
                    <a:pt x="2632" y="20590"/>
                    <a:pt x="2763" y="20269"/>
                  </a:cubicBezTo>
                  <a:cubicBezTo>
                    <a:pt x="2834" y="20114"/>
                    <a:pt x="2917" y="19959"/>
                    <a:pt x="3001" y="19805"/>
                  </a:cubicBezTo>
                  <a:cubicBezTo>
                    <a:pt x="3084" y="19650"/>
                    <a:pt x="3156" y="19495"/>
                    <a:pt x="3239" y="19340"/>
                  </a:cubicBezTo>
                  <a:cubicBezTo>
                    <a:pt x="3406" y="19054"/>
                    <a:pt x="3572" y="18781"/>
                    <a:pt x="3715" y="18554"/>
                  </a:cubicBezTo>
                  <a:cubicBezTo>
                    <a:pt x="3969" y="18193"/>
                    <a:pt x="4143" y="17960"/>
                    <a:pt x="4158" y="17960"/>
                  </a:cubicBezTo>
                  <a:cubicBezTo>
                    <a:pt x="4161" y="17960"/>
                    <a:pt x="4157" y="17971"/>
                    <a:pt x="4144" y="17995"/>
                  </a:cubicBezTo>
                  <a:cubicBezTo>
                    <a:pt x="4251" y="17816"/>
                    <a:pt x="4418" y="17626"/>
                    <a:pt x="4584" y="17388"/>
                  </a:cubicBezTo>
                  <a:cubicBezTo>
                    <a:pt x="4751" y="17161"/>
                    <a:pt x="4977" y="16923"/>
                    <a:pt x="5203" y="16661"/>
                  </a:cubicBezTo>
                  <a:cubicBezTo>
                    <a:pt x="5263" y="16602"/>
                    <a:pt x="5322" y="16530"/>
                    <a:pt x="5382" y="16459"/>
                  </a:cubicBezTo>
                  <a:cubicBezTo>
                    <a:pt x="5453" y="16399"/>
                    <a:pt x="5513" y="16340"/>
                    <a:pt x="5584" y="16268"/>
                  </a:cubicBezTo>
                  <a:cubicBezTo>
                    <a:pt x="5715" y="16137"/>
                    <a:pt x="5858" y="16006"/>
                    <a:pt x="6001" y="15876"/>
                  </a:cubicBezTo>
                  <a:cubicBezTo>
                    <a:pt x="6144" y="15745"/>
                    <a:pt x="6299" y="15614"/>
                    <a:pt x="6465" y="15483"/>
                  </a:cubicBezTo>
                  <a:cubicBezTo>
                    <a:pt x="6537" y="15423"/>
                    <a:pt x="6620" y="15352"/>
                    <a:pt x="6704" y="15292"/>
                  </a:cubicBezTo>
                  <a:cubicBezTo>
                    <a:pt x="6787" y="15221"/>
                    <a:pt x="6870" y="15161"/>
                    <a:pt x="6954" y="15102"/>
                  </a:cubicBezTo>
                  <a:cubicBezTo>
                    <a:pt x="7620" y="14590"/>
                    <a:pt x="8394" y="14149"/>
                    <a:pt x="9168" y="13756"/>
                  </a:cubicBezTo>
                  <a:cubicBezTo>
                    <a:pt x="9561" y="13566"/>
                    <a:pt x="9930" y="13375"/>
                    <a:pt x="10323" y="13220"/>
                  </a:cubicBezTo>
                  <a:cubicBezTo>
                    <a:pt x="10514" y="13137"/>
                    <a:pt x="10704" y="13066"/>
                    <a:pt x="10883" y="12994"/>
                  </a:cubicBezTo>
                  <a:cubicBezTo>
                    <a:pt x="11073" y="12923"/>
                    <a:pt x="11252" y="12851"/>
                    <a:pt x="11430" y="12792"/>
                  </a:cubicBezTo>
                  <a:lnTo>
                    <a:pt x="11430" y="12792"/>
                  </a:lnTo>
                  <a:cubicBezTo>
                    <a:pt x="11276" y="12851"/>
                    <a:pt x="10954" y="12958"/>
                    <a:pt x="10716" y="13066"/>
                  </a:cubicBezTo>
                  <a:cubicBezTo>
                    <a:pt x="11502" y="12768"/>
                    <a:pt x="12026" y="12601"/>
                    <a:pt x="12478" y="12482"/>
                  </a:cubicBezTo>
                  <a:cubicBezTo>
                    <a:pt x="12704" y="12411"/>
                    <a:pt x="12919" y="12351"/>
                    <a:pt x="13133" y="12292"/>
                  </a:cubicBezTo>
                  <a:cubicBezTo>
                    <a:pt x="13359" y="12244"/>
                    <a:pt x="13585" y="12185"/>
                    <a:pt x="13847" y="12125"/>
                  </a:cubicBezTo>
                  <a:cubicBezTo>
                    <a:pt x="13895" y="12101"/>
                    <a:pt x="14097" y="12030"/>
                    <a:pt x="14383" y="11958"/>
                  </a:cubicBezTo>
                  <a:cubicBezTo>
                    <a:pt x="14681" y="11887"/>
                    <a:pt x="15062" y="11792"/>
                    <a:pt x="15490" y="11685"/>
                  </a:cubicBezTo>
                  <a:cubicBezTo>
                    <a:pt x="15907" y="11601"/>
                    <a:pt x="16371" y="11518"/>
                    <a:pt x="16824" y="11423"/>
                  </a:cubicBezTo>
                  <a:cubicBezTo>
                    <a:pt x="17264" y="11351"/>
                    <a:pt x="17693" y="11268"/>
                    <a:pt x="18050" y="11208"/>
                  </a:cubicBezTo>
                  <a:cubicBezTo>
                    <a:pt x="18449" y="11167"/>
                    <a:pt x="18648" y="11150"/>
                    <a:pt x="18715" y="11150"/>
                  </a:cubicBezTo>
                  <a:cubicBezTo>
                    <a:pt x="18821" y="11150"/>
                    <a:pt x="18589" y="11193"/>
                    <a:pt x="18288" y="11244"/>
                  </a:cubicBezTo>
                  <a:cubicBezTo>
                    <a:pt x="17832" y="11320"/>
                    <a:pt x="17248" y="11426"/>
                    <a:pt x="17392" y="11426"/>
                  </a:cubicBezTo>
                  <a:cubicBezTo>
                    <a:pt x="17406" y="11426"/>
                    <a:pt x="17427" y="11425"/>
                    <a:pt x="17455" y="11423"/>
                  </a:cubicBezTo>
                  <a:cubicBezTo>
                    <a:pt x="17431" y="11423"/>
                    <a:pt x="17645" y="11375"/>
                    <a:pt x="17955" y="11327"/>
                  </a:cubicBezTo>
                  <a:cubicBezTo>
                    <a:pt x="18276" y="11268"/>
                    <a:pt x="18705" y="11208"/>
                    <a:pt x="19122" y="11149"/>
                  </a:cubicBezTo>
                  <a:cubicBezTo>
                    <a:pt x="19527" y="11089"/>
                    <a:pt x="19920" y="11042"/>
                    <a:pt x="20170" y="11018"/>
                  </a:cubicBezTo>
                  <a:cubicBezTo>
                    <a:pt x="20375" y="10988"/>
                    <a:pt x="20476" y="10967"/>
                    <a:pt x="20406" y="10967"/>
                  </a:cubicBezTo>
                  <a:cubicBezTo>
                    <a:pt x="20397" y="10967"/>
                    <a:pt x="20385" y="10967"/>
                    <a:pt x="20369" y="10968"/>
                  </a:cubicBezTo>
                  <a:lnTo>
                    <a:pt x="20369" y="10968"/>
                  </a:lnTo>
                  <a:cubicBezTo>
                    <a:pt x="20757" y="10945"/>
                    <a:pt x="21033" y="10922"/>
                    <a:pt x="21241" y="10899"/>
                  </a:cubicBezTo>
                  <a:cubicBezTo>
                    <a:pt x="21455" y="10887"/>
                    <a:pt x="21598" y="10875"/>
                    <a:pt x="21729" y="10875"/>
                  </a:cubicBezTo>
                  <a:cubicBezTo>
                    <a:pt x="21967" y="10863"/>
                    <a:pt x="22122" y="10863"/>
                    <a:pt x="22539" y="10851"/>
                  </a:cubicBezTo>
                  <a:cubicBezTo>
                    <a:pt x="22670" y="10803"/>
                    <a:pt x="23039" y="10768"/>
                    <a:pt x="23539" y="10756"/>
                  </a:cubicBezTo>
                  <a:cubicBezTo>
                    <a:pt x="24051" y="10732"/>
                    <a:pt x="24682" y="10708"/>
                    <a:pt x="25337" y="10661"/>
                  </a:cubicBezTo>
                  <a:cubicBezTo>
                    <a:pt x="26492" y="10661"/>
                    <a:pt x="26647" y="10672"/>
                    <a:pt x="26825" y="10672"/>
                  </a:cubicBezTo>
                  <a:cubicBezTo>
                    <a:pt x="26873" y="10676"/>
                    <a:pt x="26923" y="10677"/>
                    <a:pt x="26994" y="10677"/>
                  </a:cubicBezTo>
                  <a:cubicBezTo>
                    <a:pt x="27189" y="10677"/>
                    <a:pt x="27547" y="10666"/>
                    <a:pt x="28480" y="10649"/>
                  </a:cubicBezTo>
                  <a:lnTo>
                    <a:pt x="28480" y="10649"/>
                  </a:lnTo>
                  <a:cubicBezTo>
                    <a:pt x="29075" y="10661"/>
                    <a:pt x="28813" y="10672"/>
                    <a:pt x="28409" y="10684"/>
                  </a:cubicBezTo>
                  <a:cubicBezTo>
                    <a:pt x="27992" y="10696"/>
                    <a:pt x="27432" y="10720"/>
                    <a:pt x="27432" y="10720"/>
                  </a:cubicBezTo>
                  <a:cubicBezTo>
                    <a:pt x="30016" y="10696"/>
                    <a:pt x="28647" y="10649"/>
                    <a:pt x="29194" y="10613"/>
                  </a:cubicBezTo>
                  <a:cubicBezTo>
                    <a:pt x="29644" y="10606"/>
                    <a:pt x="29994" y="10603"/>
                    <a:pt x="30266" y="10603"/>
                  </a:cubicBezTo>
                  <a:cubicBezTo>
                    <a:pt x="30923" y="10603"/>
                    <a:pt x="31127" y="10620"/>
                    <a:pt x="31195" y="10637"/>
                  </a:cubicBezTo>
                  <a:cubicBezTo>
                    <a:pt x="31302" y="10649"/>
                    <a:pt x="31147" y="10672"/>
                    <a:pt x="31671" y="10684"/>
                  </a:cubicBezTo>
                  <a:cubicBezTo>
                    <a:pt x="32108" y="10687"/>
                    <a:pt x="32522" y="10688"/>
                    <a:pt x="32918" y="10688"/>
                  </a:cubicBezTo>
                  <a:cubicBezTo>
                    <a:pt x="33625" y="10688"/>
                    <a:pt x="34274" y="10685"/>
                    <a:pt x="34890" y="10685"/>
                  </a:cubicBezTo>
                  <a:cubicBezTo>
                    <a:pt x="35453" y="10685"/>
                    <a:pt x="35989" y="10688"/>
                    <a:pt x="36517" y="10696"/>
                  </a:cubicBezTo>
                  <a:cubicBezTo>
                    <a:pt x="36636" y="10696"/>
                    <a:pt x="36910" y="10708"/>
                    <a:pt x="36576" y="10720"/>
                  </a:cubicBezTo>
                  <a:cubicBezTo>
                    <a:pt x="36807" y="10717"/>
                    <a:pt x="37063" y="10716"/>
                    <a:pt x="37338" y="10716"/>
                  </a:cubicBezTo>
                  <a:cubicBezTo>
                    <a:pt x="39232" y="10716"/>
                    <a:pt x="42062" y="10772"/>
                    <a:pt x="44156" y="10772"/>
                  </a:cubicBezTo>
                  <a:cubicBezTo>
                    <a:pt x="44460" y="10772"/>
                    <a:pt x="44750" y="10770"/>
                    <a:pt x="45018" y="10768"/>
                  </a:cubicBezTo>
                  <a:cubicBezTo>
                    <a:pt x="45091" y="10773"/>
                    <a:pt x="45147" y="10775"/>
                    <a:pt x="45193" y="10778"/>
                  </a:cubicBezTo>
                  <a:lnTo>
                    <a:pt x="45193" y="10778"/>
                  </a:lnTo>
                  <a:cubicBezTo>
                    <a:pt x="44933" y="10750"/>
                    <a:pt x="44896" y="10729"/>
                    <a:pt x="44958" y="10708"/>
                  </a:cubicBezTo>
                  <a:lnTo>
                    <a:pt x="44958" y="10708"/>
                  </a:lnTo>
                  <a:cubicBezTo>
                    <a:pt x="46125" y="10732"/>
                    <a:pt x="47125" y="10708"/>
                    <a:pt x="47554" y="10756"/>
                  </a:cubicBezTo>
                  <a:cubicBezTo>
                    <a:pt x="47316" y="10752"/>
                    <a:pt x="47150" y="10751"/>
                    <a:pt x="47023" y="10751"/>
                  </a:cubicBezTo>
                  <a:cubicBezTo>
                    <a:pt x="46769" y="10751"/>
                    <a:pt x="46669" y="10756"/>
                    <a:pt x="46447" y="10756"/>
                  </a:cubicBezTo>
                  <a:lnTo>
                    <a:pt x="47673" y="10768"/>
                  </a:lnTo>
                  <a:cubicBezTo>
                    <a:pt x="48027" y="10791"/>
                    <a:pt x="47978" y="10798"/>
                    <a:pt x="47750" y="10798"/>
                  </a:cubicBezTo>
                  <a:cubicBezTo>
                    <a:pt x="47408" y="10798"/>
                    <a:pt x="46663" y="10782"/>
                    <a:pt x="46266" y="10782"/>
                  </a:cubicBezTo>
                  <a:cubicBezTo>
                    <a:pt x="46109" y="10782"/>
                    <a:pt x="46006" y="10785"/>
                    <a:pt x="46006" y="10792"/>
                  </a:cubicBezTo>
                  <a:cubicBezTo>
                    <a:pt x="48375" y="10815"/>
                    <a:pt x="51150" y="10815"/>
                    <a:pt x="52959" y="10863"/>
                  </a:cubicBezTo>
                  <a:cubicBezTo>
                    <a:pt x="53051" y="10877"/>
                    <a:pt x="52853" y="10882"/>
                    <a:pt x="52532" y="10882"/>
                  </a:cubicBezTo>
                  <a:cubicBezTo>
                    <a:pt x="51930" y="10882"/>
                    <a:pt x="50896" y="10865"/>
                    <a:pt x="50548" y="10865"/>
                  </a:cubicBezTo>
                  <a:cubicBezTo>
                    <a:pt x="50312" y="10865"/>
                    <a:pt x="50391" y="10873"/>
                    <a:pt x="51138" y="10899"/>
                  </a:cubicBezTo>
                  <a:lnTo>
                    <a:pt x="48328" y="10827"/>
                  </a:lnTo>
                  <a:lnTo>
                    <a:pt x="48328" y="10827"/>
                  </a:lnTo>
                  <a:cubicBezTo>
                    <a:pt x="49012" y="10865"/>
                    <a:pt x="49085" y="10875"/>
                    <a:pt x="48930" y="10875"/>
                  </a:cubicBezTo>
                  <a:cubicBezTo>
                    <a:pt x="48756" y="10875"/>
                    <a:pt x="48292" y="10863"/>
                    <a:pt x="48096" y="10863"/>
                  </a:cubicBezTo>
                  <a:cubicBezTo>
                    <a:pt x="47922" y="10863"/>
                    <a:pt x="47958" y="10873"/>
                    <a:pt x="48590" y="10911"/>
                  </a:cubicBezTo>
                  <a:cubicBezTo>
                    <a:pt x="52293" y="10994"/>
                    <a:pt x="52733" y="10958"/>
                    <a:pt x="56424" y="11030"/>
                  </a:cubicBezTo>
                  <a:cubicBezTo>
                    <a:pt x="57258" y="11006"/>
                    <a:pt x="56150" y="10982"/>
                    <a:pt x="56984" y="10970"/>
                  </a:cubicBezTo>
                  <a:cubicBezTo>
                    <a:pt x="57165" y="10970"/>
                    <a:pt x="57339" y="10970"/>
                    <a:pt x="57506" y="10970"/>
                  </a:cubicBezTo>
                  <a:cubicBezTo>
                    <a:pt x="61694" y="10970"/>
                    <a:pt x="61376" y="11094"/>
                    <a:pt x="63979" y="11094"/>
                  </a:cubicBezTo>
                  <a:cubicBezTo>
                    <a:pt x="64270" y="11094"/>
                    <a:pt x="64598" y="11093"/>
                    <a:pt x="64973" y="11089"/>
                  </a:cubicBezTo>
                  <a:cubicBezTo>
                    <a:pt x="65723" y="11062"/>
                    <a:pt x="66125" y="11029"/>
                    <a:pt x="67439" y="11029"/>
                  </a:cubicBezTo>
                  <a:cubicBezTo>
                    <a:pt x="67877" y="11029"/>
                    <a:pt x="68417" y="11033"/>
                    <a:pt x="69104" y="11042"/>
                  </a:cubicBezTo>
                  <a:lnTo>
                    <a:pt x="68176" y="11101"/>
                  </a:lnTo>
                  <a:cubicBezTo>
                    <a:pt x="71520" y="11101"/>
                    <a:pt x="70395" y="11029"/>
                    <a:pt x="73289" y="11029"/>
                  </a:cubicBezTo>
                  <a:cubicBezTo>
                    <a:pt x="73496" y="11029"/>
                    <a:pt x="73723" y="11029"/>
                    <a:pt x="73974" y="11030"/>
                  </a:cubicBezTo>
                  <a:cubicBezTo>
                    <a:pt x="73307" y="11065"/>
                    <a:pt x="71152" y="11077"/>
                    <a:pt x="71700" y="11077"/>
                  </a:cubicBezTo>
                  <a:cubicBezTo>
                    <a:pt x="72043" y="11081"/>
                    <a:pt x="72323" y="11082"/>
                    <a:pt x="72557" y="11082"/>
                  </a:cubicBezTo>
                  <a:cubicBezTo>
                    <a:pt x="73978" y="11082"/>
                    <a:pt x="73678" y="11028"/>
                    <a:pt x="75284" y="11018"/>
                  </a:cubicBezTo>
                  <a:lnTo>
                    <a:pt x="75676" y="11065"/>
                  </a:lnTo>
                  <a:cubicBezTo>
                    <a:pt x="79498" y="11006"/>
                    <a:pt x="83701" y="10887"/>
                    <a:pt x="87916" y="10720"/>
                  </a:cubicBezTo>
                  <a:lnTo>
                    <a:pt x="87916" y="10720"/>
                  </a:lnTo>
                  <a:cubicBezTo>
                    <a:pt x="87721" y="10741"/>
                    <a:pt x="87153" y="10770"/>
                    <a:pt x="87637" y="10770"/>
                  </a:cubicBezTo>
                  <a:cubicBezTo>
                    <a:pt x="87714" y="10770"/>
                    <a:pt x="87817" y="10769"/>
                    <a:pt x="87952" y="10768"/>
                  </a:cubicBezTo>
                  <a:cubicBezTo>
                    <a:pt x="93286" y="10542"/>
                    <a:pt x="99322" y="10244"/>
                    <a:pt x="104454" y="9851"/>
                  </a:cubicBezTo>
                  <a:cubicBezTo>
                    <a:pt x="104454" y="9851"/>
                    <a:pt x="104942" y="9791"/>
                    <a:pt x="105430" y="9744"/>
                  </a:cubicBezTo>
                  <a:lnTo>
                    <a:pt x="106407" y="9637"/>
                  </a:lnTo>
                  <a:cubicBezTo>
                    <a:pt x="106651" y="9612"/>
                    <a:pt x="106877" y="9596"/>
                    <a:pt x="106961" y="9596"/>
                  </a:cubicBezTo>
                  <a:cubicBezTo>
                    <a:pt x="107037" y="9596"/>
                    <a:pt x="107000" y="9609"/>
                    <a:pt x="106764" y="9637"/>
                  </a:cubicBezTo>
                  <a:cubicBezTo>
                    <a:pt x="108764" y="9470"/>
                    <a:pt x="106871" y="9589"/>
                    <a:pt x="107823" y="9494"/>
                  </a:cubicBezTo>
                  <a:cubicBezTo>
                    <a:pt x="108466" y="9434"/>
                    <a:pt x="108861" y="9403"/>
                    <a:pt x="108955" y="9403"/>
                  </a:cubicBezTo>
                  <a:cubicBezTo>
                    <a:pt x="109029" y="9403"/>
                    <a:pt x="108922" y="9422"/>
                    <a:pt x="108609" y="9458"/>
                  </a:cubicBezTo>
                  <a:cubicBezTo>
                    <a:pt x="109490" y="9375"/>
                    <a:pt x="110550" y="9244"/>
                    <a:pt x="111717" y="9113"/>
                  </a:cubicBezTo>
                  <a:cubicBezTo>
                    <a:pt x="112300" y="9053"/>
                    <a:pt x="112907" y="8982"/>
                    <a:pt x="113526" y="8910"/>
                  </a:cubicBezTo>
                  <a:cubicBezTo>
                    <a:pt x="114134" y="8839"/>
                    <a:pt x="114765" y="8768"/>
                    <a:pt x="115396" y="8684"/>
                  </a:cubicBezTo>
                  <a:cubicBezTo>
                    <a:pt x="117920" y="8387"/>
                    <a:pt x="120468" y="8017"/>
                    <a:pt x="122313" y="7791"/>
                  </a:cubicBezTo>
                  <a:lnTo>
                    <a:pt x="122313" y="7791"/>
                  </a:lnTo>
                  <a:cubicBezTo>
                    <a:pt x="122313" y="7791"/>
                    <a:pt x="122135" y="7815"/>
                    <a:pt x="121956" y="7851"/>
                  </a:cubicBezTo>
                  <a:cubicBezTo>
                    <a:pt x="121777" y="7875"/>
                    <a:pt x="121599" y="7898"/>
                    <a:pt x="121599" y="7898"/>
                  </a:cubicBezTo>
                  <a:cubicBezTo>
                    <a:pt x="122313" y="7815"/>
                    <a:pt x="122873" y="7708"/>
                    <a:pt x="123361" y="7625"/>
                  </a:cubicBezTo>
                  <a:cubicBezTo>
                    <a:pt x="123837" y="7541"/>
                    <a:pt x="124230" y="7470"/>
                    <a:pt x="124623" y="7410"/>
                  </a:cubicBezTo>
                  <a:cubicBezTo>
                    <a:pt x="125397" y="7255"/>
                    <a:pt x="126159" y="7136"/>
                    <a:pt x="127481" y="6922"/>
                  </a:cubicBezTo>
                  <a:lnTo>
                    <a:pt x="127481" y="6922"/>
                  </a:lnTo>
                  <a:lnTo>
                    <a:pt x="126981" y="7017"/>
                  </a:lnTo>
                  <a:cubicBezTo>
                    <a:pt x="127754" y="6874"/>
                    <a:pt x="128540" y="6743"/>
                    <a:pt x="129326" y="6601"/>
                  </a:cubicBezTo>
                  <a:cubicBezTo>
                    <a:pt x="129731" y="6529"/>
                    <a:pt x="130124" y="6458"/>
                    <a:pt x="130517" y="6398"/>
                  </a:cubicBezTo>
                  <a:cubicBezTo>
                    <a:pt x="130910" y="6315"/>
                    <a:pt x="131314" y="6243"/>
                    <a:pt x="131707" y="6172"/>
                  </a:cubicBezTo>
                  <a:cubicBezTo>
                    <a:pt x="133291" y="5886"/>
                    <a:pt x="134874" y="5589"/>
                    <a:pt x="136410" y="5303"/>
                  </a:cubicBezTo>
                  <a:cubicBezTo>
                    <a:pt x="139494" y="4755"/>
                    <a:pt x="142387" y="4267"/>
                    <a:pt x="144768" y="3922"/>
                  </a:cubicBezTo>
                  <a:cubicBezTo>
                    <a:pt x="145209" y="3803"/>
                    <a:pt x="146757" y="3576"/>
                    <a:pt x="148233" y="3350"/>
                  </a:cubicBezTo>
                  <a:cubicBezTo>
                    <a:pt x="149710" y="3124"/>
                    <a:pt x="151126" y="2922"/>
                    <a:pt x="151317" y="2850"/>
                  </a:cubicBezTo>
                  <a:cubicBezTo>
                    <a:pt x="153103" y="2612"/>
                    <a:pt x="153734" y="2541"/>
                    <a:pt x="154555" y="2445"/>
                  </a:cubicBezTo>
                  <a:cubicBezTo>
                    <a:pt x="155377" y="2338"/>
                    <a:pt x="156377" y="2219"/>
                    <a:pt x="158889" y="1921"/>
                  </a:cubicBezTo>
                  <a:cubicBezTo>
                    <a:pt x="160235" y="1779"/>
                    <a:pt x="160878" y="1624"/>
                    <a:pt x="162544" y="1445"/>
                  </a:cubicBezTo>
                  <a:lnTo>
                    <a:pt x="162592" y="1481"/>
                  </a:lnTo>
                  <a:lnTo>
                    <a:pt x="164842" y="1207"/>
                  </a:lnTo>
                  <a:cubicBezTo>
                    <a:pt x="164842" y="1207"/>
                    <a:pt x="165140" y="1183"/>
                    <a:pt x="165438" y="1171"/>
                  </a:cubicBezTo>
                  <a:cubicBezTo>
                    <a:pt x="165747" y="1159"/>
                    <a:pt x="166045" y="1148"/>
                    <a:pt x="166045" y="1148"/>
                  </a:cubicBezTo>
                  <a:lnTo>
                    <a:pt x="167605" y="1005"/>
                  </a:lnTo>
                  <a:lnTo>
                    <a:pt x="167605" y="1005"/>
                  </a:lnTo>
                  <a:cubicBezTo>
                    <a:pt x="167099" y="1044"/>
                    <a:pt x="166538" y="1082"/>
                    <a:pt x="166401" y="1082"/>
                  </a:cubicBezTo>
                  <a:cubicBezTo>
                    <a:pt x="166370" y="1082"/>
                    <a:pt x="166361" y="1080"/>
                    <a:pt x="166378" y="1076"/>
                  </a:cubicBezTo>
                  <a:cubicBezTo>
                    <a:pt x="166986" y="1017"/>
                    <a:pt x="167664" y="957"/>
                    <a:pt x="168331" y="897"/>
                  </a:cubicBezTo>
                  <a:cubicBezTo>
                    <a:pt x="169010" y="850"/>
                    <a:pt x="169676" y="814"/>
                    <a:pt x="170272" y="767"/>
                  </a:cubicBezTo>
                  <a:cubicBezTo>
                    <a:pt x="170867" y="731"/>
                    <a:pt x="171391" y="707"/>
                    <a:pt x="171772" y="695"/>
                  </a:cubicBezTo>
                  <a:cubicBezTo>
                    <a:pt x="172141" y="671"/>
                    <a:pt x="172379" y="671"/>
                    <a:pt x="172391" y="671"/>
                  </a:cubicBezTo>
                  <a:cubicBezTo>
                    <a:pt x="172391" y="671"/>
                    <a:pt x="172748" y="659"/>
                    <a:pt x="173296" y="624"/>
                  </a:cubicBezTo>
                  <a:cubicBezTo>
                    <a:pt x="173558" y="600"/>
                    <a:pt x="173879" y="588"/>
                    <a:pt x="174213" y="564"/>
                  </a:cubicBezTo>
                  <a:cubicBezTo>
                    <a:pt x="174558" y="540"/>
                    <a:pt x="174915" y="516"/>
                    <a:pt x="175284" y="505"/>
                  </a:cubicBezTo>
                  <a:cubicBezTo>
                    <a:pt x="175999" y="481"/>
                    <a:pt x="176725" y="445"/>
                    <a:pt x="177273" y="433"/>
                  </a:cubicBezTo>
                  <a:cubicBezTo>
                    <a:pt x="177534" y="421"/>
                    <a:pt x="177761" y="409"/>
                    <a:pt x="177927" y="397"/>
                  </a:cubicBezTo>
                  <a:lnTo>
                    <a:pt x="178165" y="397"/>
                  </a:lnTo>
                  <a:cubicBezTo>
                    <a:pt x="178046" y="409"/>
                    <a:pt x="177070" y="457"/>
                    <a:pt x="176308" y="493"/>
                  </a:cubicBezTo>
                  <a:cubicBezTo>
                    <a:pt x="177407" y="442"/>
                    <a:pt x="177798" y="427"/>
                    <a:pt x="177970" y="427"/>
                  </a:cubicBezTo>
                  <a:cubicBezTo>
                    <a:pt x="178041" y="427"/>
                    <a:pt x="178075" y="430"/>
                    <a:pt x="178106" y="433"/>
                  </a:cubicBezTo>
                  <a:cubicBezTo>
                    <a:pt x="178160" y="439"/>
                    <a:pt x="178204" y="445"/>
                    <a:pt x="178413" y="445"/>
                  </a:cubicBezTo>
                  <a:cubicBezTo>
                    <a:pt x="178621" y="445"/>
                    <a:pt x="178993" y="439"/>
                    <a:pt x="179701" y="421"/>
                  </a:cubicBezTo>
                  <a:cubicBezTo>
                    <a:pt x="179320" y="409"/>
                    <a:pt x="179904" y="386"/>
                    <a:pt x="179963" y="386"/>
                  </a:cubicBezTo>
                  <a:cubicBezTo>
                    <a:pt x="180201" y="386"/>
                    <a:pt x="180487" y="380"/>
                    <a:pt x="180810" y="380"/>
                  </a:cubicBezTo>
                  <a:cubicBezTo>
                    <a:pt x="180971" y="380"/>
                    <a:pt x="181142" y="382"/>
                    <a:pt x="181321" y="386"/>
                  </a:cubicBezTo>
                  <a:cubicBezTo>
                    <a:pt x="181856" y="397"/>
                    <a:pt x="182464" y="397"/>
                    <a:pt x="183107" y="409"/>
                  </a:cubicBezTo>
                  <a:cubicBezTo>
                    <a:pt x="183750" y="421"/>
                    <a:pt x="184416" y="445"/>
                    <a:pt x="185071" y="469"/>
                  </a:cubicBezTo>
                  <a:cubicBezTo>
                    <a:pt x="185393" y="481"/>
                    <a:pt x="185726" y="481"/>
                    <a:pt x="186036" y="505"/>
                  </a:cubicBezTo>
                  <a:cubicBezTo>
                    <a:pt x="186357" y="516"/>
                    <a:pt x="186667" y="528"/>
                    <a:pt x="186964" y="552"/>
                  </a:cubicBezTo>
                  <a:lnTo>
                    <a:pt x="186512" y="552"/>
                  </a:lnTo>
                  <a:cubicBezTo>
                    <a:pt x="187048" y="588"/>
                    <a:pt x="187583" y="612"/>
                    <a:pt x="188131" y="647"/>
                  </a:cubicBezTo>
                  <a:cubicBezTo>
                    <a:pt x="188679" y="695"/>
                    <a:pt x="189238" y="743"/>
                    <a:pt x="189798" y="790"/>
                  </a:cubicBezTo>
                  <a:cubicBezTo>
                    <a:pt x="190357" y="826"/>
                    <a:pt x="190917" y="897"/>
                    <a:pt x="191489" y="957"/>
                  </a:cubicBezTo>
                  <a:cubicBezTo>
                    <a:pt x="191774" y="993"/>
                    <a:pt x="192060" y="1017"/>
                    <a:pt x="192346" y="1052"/>
                  </a:cubicBezTo>
                  <a:cubicBezTo>
                    <a:pt x="192632" y="1088"/>
                    <a:pt x="192917" y="1136"/>
                    <a:pt x="193203" y="1171"/>
                  </a:cubicBezTo>
                  <a:cubicBezTo>
                    <a:pt x="195471" y="1489"/>
                    <a:pt x="197797" y="1934"/>
                    <a:pt x="200067" y="2609"/>
                  </a:cubicBezTo>
                  <a:lnTo>
                    <a:pt x="200067" y="2609"/>
                  </a:lnTo>
                  <a:cubicBezTo>
                    <a:pt x="199901" y="2559"/>
                    <a:pt x="199754" y="2510"/>
                    <a:pt x="199632" y="2469"/>
                  </a:cubicBezTo>
                  <a:cubicBezTo>
                    <a:pt x="199490" y="2433"/>
                    <a:pt x="199371" y="2398"/>
                    <a:pt x="199287" y="2374"/>
                  </a:cubicBezTo>
                  <a:cubicBezTo>
                    <a:pt x="199109" y="2314"/>
                    <a:pt x="199049" y="2291"/>
                    <a:pt x="199073" y="2291"/>
                  </a:cubicBezTo>
                  <a:cubicBezTo>
                    <a:pt x="199132" y="2291"/>
                    <a:pt x="199585" y="2374"/>
                    <a:pt x="200252" y="2588"/>
                  </a:cubicBezTo>
                  <a:lnTo>
                    <a:pt x="200775" y="2802"/>
                  </a:lnTo>
                  <a:cubicBezTo>
                    <a:pt x="200913" y="2840"/>
                    <a:pt x="200974" y="2854"/>
                    <a:pt x="200985" y="2854"/>
                  </a:cubicBezTo>
                  <a:cubicBezTo>
                    <a:pt x="201025" y="2854"/>
                    <a:pt x="200431" y="2668"/>
                    <a:pt x="200464" y="2668"/>
                  </a:cubicBezTo>
                  <a:lnTo>
                    <a:pt x="200464" y="2668"/>
                  </a:lnTo>
                  <a:cubicBezTo>
                    <a:pt x="200481" y="2668"/>
                    <a:pt x="200660" y="2716"/>
                    <a:pt x="201168" y="2862"/>
                  </a:cubicBezTo>
                  <a:cubicBezTo>
                    <a:pt x="202008" y="3164"/>
                    <a:pt x="202290" y="3280"/>
                    <a:pt x="202242" y="3280"/>
                  </a:cubicBezTo>
                  <a:cubicBezTo>
                    <a:pt x="202194" y="3280"/>
                    <a:pt x="201808" y="3161"/>
                    <a:pt x="201323" y="2993"/>
                  </a:cubicBezTo>
                  <a:lnTo>
                    <a:pt x="201323" y="2993"/>
                  </a:lnTo>
                  <a:cubicBezTo>
                    <a:pt x="201324" y="2993"/>
                    <a:pt x="201836" y="3172"/>
                    <a:pt x="202347" y="3350"/>
                  </a:cubicBezTo>
                  <a:cubicBezTo>
                    <a:pt x="202478" y="3398"/>
                    <a:pt x="202597" y="3445"/>
                    <a:pt x="202728" y="3481"/>
                  </a:cubicBezTo>
                  <a:cubicBezTo>
                    <a:pt x="202847" y="3529"/>
                    <a:pt x="202954" y="3576"/>
                    <a:pt x="203050" y="3612"/>
                  </a:cubicBezTo>
                  <a:cubicBezTo>
                    <a:pt x="203240" y="3695"/>
                    <a:pt x="203359" y="3743"/>
                    <a:pt x="203359" y="3743"/>
                  </a:cubicBezTo>
                  <a:cubicBezTo>
                    <a:pt x="203378" y="3754"/>
                    <a:pt x="203382" y="3759"/>
                    <a:pt x="203375" y="3759"/>
                  </a:cubicBezTo>
                  <a:cubicBezTo>
                    <a:pt x="203338" y="3759"/>
                    <a:pt x="202982" y="3618"/>
                    <a:pt x="202871" y="3588"/>
                  </a:cubicBezTo>
                  <a:lnTo>
                    <a:pt x="202871" y="3588"/>
                  </a:lnTo>
                  <a:cubicBezTo>
                    <a:pt x="203288" y="3755"/>
                    <a:pt x="204157" y="4100"/>
                    <a:pt x="205026" y="4565"/>
                  </a:cubicBezTo>
                  <a:cubicBezTo>
                    <a:pt x="205478" y="4779"/>
                    <a:pt x="205907" y="5041"/>
                    <a:pt x="206300" y="5267"/>
                  </a:cubicBezTo>
                  <a:cubicBezTo>
                    <a:pt x="206717" y="5493"/>
                    <a:pt x="207050" y="5731"/>
                    <a:pt x="207336" y="5898"/>
                  </a:cubicBezTo>
                  <a:lnTo>
                    <a:pt x="207431" y="5970"/>
                  </a:lnTo>
                  <a:cubicBezTo>
                    <a:pt x="207550" y="6053"/>
                    <a:pt x="207669" y="6136"/>
                    <a:pt x="207788" y="6220"/>
                  </a:cubicBezTo>
                  <a:cubicBezTo>
                    <a:pt x="207907" y="6303"/>
                    <a:pt x="208014" y="6386"/>
                    <a:pt x="208134" y="6470"/>
                  </a:cubicBezTo>
                  <a:cubicBezTo>
                    <a:pt x="208348" y="6648"/>
                    <a:pt x="208562" y="6803"/>
                    <a:pt x="208776" y="6970"/>
                  </a:cubicBezTo>
                  <a:cubicBezTo>
                    <a:pt x="208979" y="7124"/>
                    <a:pt x="209157" y="7303"/>
                    <a:pt x="209348" y="7458"/>
                  </a:cubicBezTo>
                  <a:cubicBezTo>
                    <a:pt x="209538" y="7625"/>
                    <a:pt x="209705" y="7791"/>
                    <a:pt x="209872" y="7946"/>
                  </a:cubicBezTo>
                  <a:cubicBezTo>
                    <a:pt x="210217" y="8267"/>
                    <a:pt x="210503" y="8601"/>
                    <a:pt x="210789" y="8922"/>
                  </a:cubicBezTo>
                  <a:cubicBezTo>
                    <a:pt x="211062" y="9244"/>
                    <a:pt x="211336" y="9565"/>
                    <a:pt x="211563" y="9899"/>
                  </a:cubicBezTo>
                  <a:cubicBezTo>
                    <a:pt x="211813" y="10220"/>
                    <a:pt x="212015" y="10553"/>
                    <a:pt x="212229" y="10887"/>
                  </a:cubicBezTo>
                  <a:cubicBezTo>
                    <a:pt x="212336" y="11053"/>
                    <a:pt x="212432" y="11232"/>
                    <a:pt x="212527" y="11411"/>
                  </a:cubicBezTo>
                  <a:cubicBezTo>
                    <a:pt x="212575" y="11506"/>
                    <a:pt x="212622" y="11589"/>
                    <a:pt x="212670" y="11673"/>
                  </a:cubicBezTo>
                  <a:cubicBezTo>
                    <a:pt x="212717" y="11768"/>
                    <a:pt x="212765" y="11863"/>
                    <a:pt x="212813" y="11946"/>
                  </a:cubicBezTo>
                  <a:cubicBezTo>
                    <a:pt x="213182" y="12685"/>
                    <a:pt x="213479" y="13494"/>
                    <a:pt x="213753" y="14423"/>
                  </a:cubicBezTo>
                  <a:cubicBezTo>
                    <a:pt x="213777" y="14435"/>
                    <a:pt x="213813" y="14542"/>
                    <a:pt x="213860" y="14709"/>
                  </a:cubicBezTo>
                  <a:cubicBezTo>
                    <a:pt x="213884" y="14792"/>
                    <a:pt x="213920" y="14887"/>
                    <a:pt x="213944" y="14994"/>
                  </a:cubicBezTo>
                  <a:cubicBezTo>
                    <a:pt x="213968" y="15102"/>
                    <a:pt x="214003" y="15221"/>
                    <a:pt x="214027" y="15352"/>
                  </a:cubicBezTo>
                  <a:cubicBezTo>
                    <a:pt x="214063" y="15483"/>
                    <a:pt x="214099" y="15625"/>
                    <a:pt x="214122" y="15768"/>
                  </a:cubicBezTo>
                  <a:cubicBezTo>
                    <a:pt x="214158" y="15911"/>
                    <a:pt x="214182" y="16066"/>
                    <a:pt x="214206" y="16209"/>
                  </a:cubicBezTo>
                  <a:cubicBezTo>
                    <a:pt x="214241" y="16364"/>
                    <a:pt x="214265" y="16518"/>
                    <a:pt x="214289" y="16673"/>
                  </a:cubicBezTo>
                  <a:cubicBezTo>
                    <a:pt x="214325" y="16816"/>
                    <a:pt x="214337" y="16971"/>
                    <a:pt x="214360" y="17114"/>
                  </a:cubicBezTo>
                  <a:cubicBezTo>
                    <a:pt x="214372" y="17292"/>
                    <a:pt x="214396" y="17471"/>
                    <a:pt x="214420" y="17650"/>
                  </a:cubicBezTo>
                  <a:cubicBezTo>
                    <a:pt x="214432" y="17828"/>
                    <a:pt x="214444" y="18019"/>
                    <a:pt x="214456" y="18197"/>
                  </a:cubicBezTo>
                  <a:cubicBezTo>
                    <a:pt x="214456" y="18376"/>
                    <a:pt x="214480" y="18566"/>
                    <a:pt x="214480" y="18757"/>
                  </a:cubicBezTo>
                  <a:cubicBezTo>
                    <a:pt x="214480" y="18935"/>
                    <a:pt x="214491" y="19126"/>
                    <a:pt x="214491" y="19316"/>
                  </a:cubicBezTo>
                  <a:cubicBezTo>
                    <a:pt x="214491" y="20078"/>
                    <a:pt x="214503" y="20852"/>
                    <a:pt x="214515" y="21650"/>
                  </a:cubicBezTo>
                  <a:cubicBezTo>
                    <a:pt x="214527" y="23257"/>
                    <a:pt x="214551" y="24924"/>
                    <a:pt x="214575" y="26663"/>
                  </a:cubicBezTo>
                  <a:cubicBezTo>
                    <a:pt x="214624" y="27924"/>
                    <a:pt x="214638" y="28072"/>
                    <a:pt x="214649" y="28072"/>
                  </a:cubicBezTo>
                  <a:cubicBezTo>
                    <a:pt x="214652" y="28072"/>
                    <a:pt x="214655" y="28059"/>
                    <a:pt x="214658" y="28059"/>
                  </a:cubicBezTo>
                  <a:cubicBezTo>
                    <a:pt x="214665" y="28059"/>
                    <a:pt x="214675" y="28117"/>
                    <a:pt x="214694" y="28472"/>
                  </a:cubicBezTo>
                  <a:cubicBezTo>
                    <a:pt x="214665" y="28614"/>
                    <a:pt x="214735" y="30844"/>
                    <a:pt x="214723" y="30844"/>
                  </a:cubicBezTo>
                  <a:cubicBezTo>
                    <a:pt x="214719" y="30844"/>
                    <a:pt x="214711" y="30697"/>
                    <a:pt x="214694" y="30330"/>
                  </a:cubicBezTo>
                  <a:lnTo>
                    <a:pt x="214694" y="30330"/>
                  </a:lnTo>
                  <a:cubicBezTo>
                    <a:pt x="214837" y="34497"/>
                    <a:pt x="214849" y="35664"/>
                    <a:pt x="215111" y="40938"/>
                  </a:cubicBezTo>
                  <a:cubicBezTo>
                    <a:pt x="215101" y="40474"/>
                    <a:pt x="215091" y="39955"/>
                    <a:pt x="215101" y="39955"/>
                  </a:cubicBezTo>
                  <a:lnTo>
                    <a:pt x="215101" y="39955"/>
                  </a:lnTo>
                  <a:cubicBezTo>
                    <a:pt x="215103" y="39955"/>
                    <a:pt x="215106" y="39983"/>
                    <a:pt x="215111" y="40045"/>
                  </a:cubicBezTo>
                  <a:cubicBezTo>
                    <a:pt x="215156" y="40961"/>
                    <a:pt x="215180" y="42103"/>
                    <a:pt x="215161" y="42103"/>
                  </a:cubicBezTo>
                  <a:cubicBezTo>
                    <a:pt x="215161" y="42103"/>
                    <a:pt x="215160" y="42100"/>
                    <a:pt x="215158" y="42094"/>
                  </a:cubicBezTo>
                  <a:lnTo>
                    <a:pt x="215158" y="42094"/>
                  </a:lnTo>
                  <a:cubicBezTo>
                    <a:pt x="215226" y="43500"/>
                    <a:pt x="215293" y="45007"/>
                    <a:pt x="215349" y="46546"/>
                  </a:cubicBezTo>
                  <a:cubicBezTo>
                    <a:pt x="215373" y="47367"/>
                    <a:pt x="215408" y="48189"/>
                    <a:pt x="215432" y="49011"/>
                  </a:cubicBezTo>
                  <a:cubicBezTo>
                    <a:pt x="215468" y="49844"/>
                    <a:pt x="215503" y="50666"/>
                    <a:pt x="215527" y="51487"/>
                  </a:cubicBezTo>
                  <a:cubicBezTo>
                    <a:pt x="215658" y="54749"/>
                    <a:pt x="215789" y="57869"/>
                    <a:pt x="215944" y="60226"/>
                  </a:cubicBezTo>
                  <a:lnTo>
                    <a:pt x="215920" y="59964"/>
                  </a:lnTo>
                  <a:lnTo>
                    <a:pt x="216063" y="62405"/>
                  </a:lnTo>
                  <a:cubicBezTo>
                    <a:pt x="216135" y="63619"/>
                    <a:pt x="216206" y="64846"/>
                    <a:pt x="216206" y="64846"/>
                  </a:cubicBezTo>
                  <a:cubicBezTo>
                    <a:pt x="216236" y="65416"/>
                    <a:pt x="216245" y="65611"/>
                    <a:pt x="216242" y="65611"/>
                  </a:cubicBezTo>
                  <a:cubicBezTo>
                    <a:pt x="216236" y="65611"/>
                    <a:pt x="216177" y="64710"/>
                    <a:pt x="216163" y="64710"/>
                  </a:cubicBezTo>
                  <a:lnTo>
                    <a:pt x="216163" y="64710"/>
                  </a:lnTo>
                  <a:cubicBezTo>
                    <a:pt x="216157" y="64710"/>
                    <a:pt x="216158" y="64832"/>
                    <a:pt x="216170" y="65167"/>
                  </a:cubicBezTo>
                  <a:cubicBezTo>
                    <a:pt x="216349" y="67799"/>
                    <a:pt x="216456" y="69882"/>
                    <a:pt x="216551" y="71847"/>
                  </a:cubicBezTo>
                  <a:cubicBezTo>
                    <a:pt x="216646" y="73811"/>
                    <a:pt x="216742" y="75669"/>
                    <a:pt x="216897" y="77836"/>
                  </a:cubicBezTo>
                  <a:cubicBezTo>
                    <a:pt x="216980" y="81205"/>
                    <a:pt x="217587" y="89754"/>
                    <a:pt x="217837" y="94290"/>
                  </a:cubicBezTo>
                  <a:lnTo>
                    <a:pt x="217849" y="94028"/>
                  </a:lnTo>
                  <a:cubicBezTo>
                    <a:pt x="217944" y="95195"/>
                    <a:pt x="217920" y="95445"/>
                    <a:pt x="217980" y="96314"/>
                  </a:cubicBezTo>
                  <a:cubicBezTo>
                    <a:pt x="217989" y="96214"/>
                    <a:pt x="217950" y="95527"/>
                    <a:pt x="217957" y="95527"/>
                  </a:cubicBezTo>
                  <a:lnTo>
                    <a:pt x="217957" y="95527"/>
                  </a:lnTo>
                  <a:cubicBezTo>
                    <a:pt x="217959" y="95527"/>
                    <a:pt x="217966" y="95594"/>
                    <a:pt x="217980" y="95766"/>
                  </a:cubicBezTo>
                  <a:cubicBezTo>
                    <a:pt x="218301" y="100731"/>
                    <a:pt x="218718" y="105851"/>
                    <a:pt x="219099" y="110994"/>
                  </a:cubicBezTo>
                  <a:cubicBezTo>
                    <a:pt x="219194" y="112280"/>
                    <a:pt x="219230" y="113566"/>
                    <a:pt x="219159" y="114840"/>
                  </a:cubicBezTo>
                  <a:cubicBezTo>
                    <a:pt x="219087" y="116126"/>
                    <a:pt x="218909" y="117400"/>
                    <a:pt x="218575" y="118626"/>
                  </a:cubicBezTo>
                  <a:cubicBezTo>
                    <a:pt x="218242" y="119853"/>
                    <a:pt x="217778" y="121043"/>
                    <a:pt x="217087" y="122103"/>
                  </a:cubicBezTo>
                  <a:cubicBezTo>
                    <a:pt x="216920" y="122365"/>
                    <a:pt x="216754" y="122627"/>
                    <a:pt x="216551" y="122877"/>
                  </a:cubicBezTo>
                  <a:cubicBezTo>
                    <a:pt x="216456" y="122996"/>
                    <a:pt x="216373" y="123127"/>
                    <a:pt x="216265" y="123246"/>
                  </a:cubicBezTo>
                  <a:lnTo>
                    <a:pt x="215956" y="123591"/>
                  </a:lnTo>
                  <a:cubicBezTo>
                    <a:pt x="215527" y="124055"/>
                    <a:pt x="215075" y="124484"/>
                    <a:pt x="214575" y="124877"/>
                  </a:cubicBezTo>
                  <a:cubicBezTo>
                    <a:pt x="213860" y="125437"/>
                    <a:pt x="213360" y="125746"/>
                    <a:pt x="212979" y="125972"/>
                  </a:cubicBezTo>
                  <a:cubicBezTo>
                    <a:pt x="212789" y="126091"/>
                    <a:pt x="212634" y="126175"/>
                    <a:pt x="212491" y="126258"/>
                  </a:cubicBezTo>
                  <a:cubicBezTo>
                    <a:pt x="212336" y="126341"/>
                    <a:pt x="212205" y="126425"/>
                    <a:pt x="212063" y="126496"/>
                  </a:cubicBezTo>
                  <a:cubicBezTo>
                    <a:pt x="211920" y="126568"/>
                    <a:pt x="211777" y="126651"/>
                    <a:pt x="211598" y="126734"/>
                  </a:cubicBezTo>
                  <a:cubicBezTo>
                    <a:pt x="211420" y="126818"/>
                    <a:pt x="211205" y="126925"/>
                    <a:pt x="210943" y="127020"/>
                  </a:cubicBezTo>
                  <a:cubicBezTo>
                    <a:pt x="210431" y="127234"/>
                    <a:pt x="209693" y="127508"/>
                    <a:pt x="208562" y="127806"/>
                  </a:cubicBezTo>
                  <a:cubicBezTo>
                    <a:pt x="208562" y="127806"/>
                    <a:pt x="208884" y="127699"/>
                    <a:pt x="209193" y="127604"/>
                  </a:cubicBezTo>
                  <a:lnTo>
                    <a:pt x="209824" y="127377"/>
                  </a:lnTo>
                  <a:lnTo>
                    <a:pt x="209824" y="127377"/>
                  </a:lnTo>
                  <a:cubicBezTo>
                    <a:pt x="208205" y="127925"/>
                    <a:pt x="206502" y="128294"/>
                    <a:pt x="204788" y="128556"/>
                  </a:cubicBezTo>
                  <a:cubicBezTo>
                    <a:pt x="203073" y="128818"/>
                    <a:pt x="201323" y="128985"/>
                    <a:pt x="199573" y="129080"/>
                  </a:cubicBezTo>
                  <a:cubicBezTo>
                    <a:pt x="197835" y="129175"/>
                    <a:pt x="196084" y="129235"/>
                    <a:pt x="194346" y="129235"/>
                  </a:cubicBezTo>
                  <a:cubicBezTo>
                    <a:pt x="193917" y="129247"/>
                    <a:pt x="193477" y="129247"/>
                    <a:pt x="193048" y="129247"/>
                  </a:cubicBezTo>
                  <a:cubicBezTo>
                    <a:pt x="192620" y="129247"/>
                    <a:pt x="192191" y="129235"/>
                    <a:pt x="191751" y="129235"/>
                  </a:cubicBezTo>
                  <a:cubicBezTo>
                    <a:pt x="190893" y="129235"/>
                    <a:pt x="190024" y="129223"/>
                    <a:pt x="189167" y="129211"/>
                  </a:cubicBezTo>
                  <a:cubicBezTo>
                    <a:pt x="188845" y="129294"/>
                    <a:pt x="188536" y="129366"/>
                    <a:pt x="188226" y="129437"/>
                  </a:cubicBezTo>
                  <a:cubicBezTo>
                    <a:pt x="187917" y="129520"/>
                    <a:pt x="187607" y="129592"/>
                    <a:pt x="187309" y="129687"/>
                  </a:cubicBezTo>
                  <a:cubicBezTo>
                    <a:pt x="187524" y="129616"/>
                    <a:pt x="187631" y="129580"/>
                    <a:pt x="187774" y="129544"/>
                  </a:cubicBezTo>
                  <a:cubicBezTo>
                    <a:pt x="187917" y="129497"/>
                    <a:pt x="188095" y="129437"/>
                    <a:pt x="188441" y="129366"/>
                  </a:cubicBezTo>
                  <a:lnTo>
                    <a:pt x="188441" y="129366"/>
                  </a:lnTo>
                  <a:cubicBezTo>
                    <a:pt x="188250" y="129401"/>
                    <a:pt x="188024" y="129461"/>
                    <a:pt x="187762" y="129520"/>
                  </a:cubicBezTo>
                  <a:cubicBezTo>
                    <a:pt x="187631" y="129556"/>
                    <a:pt x="187500" y="129592"/>
                    <a:pt x="187357" y="129628"/>
                  </a:cubicBezTo>
                  <a:cubicBezTo>
                    <a:pt x="187226" y="129663"/>
                    <a:pt x="187071" y="129711"/>
                    <a:pt x="186928" y="129759"/>
                  </a:cubicBezTo>
                  <a:cubicBezTo>
                    <a:pt x="186333" y="129925"/>
                    <a:pt x="185702" y="130163"/>
                    <a:pt x="185107" y="130390"/>
                  </a:cubicBezTo>
                  <a:cubicBezTo>
                    <a:pt x="184821" y="130509"/>
                    <a:pt x="184547" y="130640"/>
                    <a:pt x="184285" y="130747"/>
                  </a:cubicBezTo>
                  <a:cubicBezTo>
                    <a:pt x="184035" y="130866"/>
                    <a:pt x="183809" y="130973"/>
                    <a:pt x="183619" y="131068"/>
                  </a:cubicBezTo>
                  <a:cubicBezTo>
                    <a:pt x="183428" y="131163"/>
                    <a:pt x="183285" y="131259"/>
                    <a:pt x="183178" y="131306"/>
                  </a:cubicBezTo>
                  <a:cubicBezTo>
                    <a:pt x="183071" y="131366"/>
                    <a:pt x="183011" y="131402"/>
                    <a:pt x="183011" y="131414"/>
                  </a:cubicBezTo>
                  <a:cubicBezTo>
                    <a:pt x="182749" y="131544"/>
                    <a:pt x="182607" y="131616"/>
                    <a:pt x="182535" y="131664"/>
                  </a:cubicBezTo>
                  <a:cubicBezTo>
                    <a:pt x="182452" y="131699"/>
                    <a:pt x="182428" y="131711"/>
                    <a:pt x="182428" y="131711"/>
                  </a:cubicBezTo>
                  <a:cubicBezTo>
                    <a:pt x="182425" y="131711"/>
                    <a:pt x="182424" y="131708"/>
                    <a:pt x="182418" y="131708"/>
                  </a:cubicBezTo>
                  <a:cubicBezTo>
                    <a:pt x="182402" y="131708"/>
                    <a:pt x="182351" y="131726"/>
                    <a:pt x="182130" y="131854"/>
                  </a:cubicBezTo>
                  <a:cubicBezTo>
                    <a:pt x="181452" y="132235"/>
                    <a:pt x="180630" y="132795"/>
                    <a:pt x="179916" y="133342"/>
                  </a:cubicBezTo>
                  <a:cubicBezTo>
                    <a:pt x="179570" y="133628"/>
                    <a:pt x="179237" y="133890"/>
                    <a:pt x="178963" y="134128"/>
                  </a:cubicBezTo>
                  <a:cubicBezTo>
                    <a:pt x="178677" y="134366"/>
                    <a:pt x="178451" y="134569"/>
                    <a:pt x="178296" y="134700"/>
                  </a:cubicBezTo>
                  <a:cubicBezTo>
                    <a:pt x="178285" y="134709"/>
                    <a:pt x="178280" y="134714"/>
                    <a:pt x="178279" y="134714"/>
                  </a:cubicBezTo>
                  <a:cubicBezTo>
                    <a:pt x="178277" y="134714"/>
                    <a:pt x="178310" y="134682"/>
                    <a:pt x="178361" y="134632"/>
                  </a:cubicBezTo>
                  <a:lnTo>
                    <a:pt x="178361" y="134632"/>
                  </a:lnTo>
                  <a:cubicBezTo>
                    <a:pt x="177931" y="135025"/>
                    <a:pt x="177369" y="135561"/>
                    <a:pt x="176939" y="136057"/>
                  </a:cubicBezTo>
                  <a:cubicBezTo>
                    <a:pt x="176431" y="136593"/>
                    <a:pt x="176066" y="137050"/>
                    <a:pt x="176079" y="137050"/>
                  </a:cubicBezTo>
                  <a:cubicBezTo>
                    <a:pt x="176082" y="137050"/>
                    <a:pt x="176117" y="137012"/>
                    <a:pt x="176189" y="136926"/>
                  </a:cubicBezTo>
                  <a:lnTo>
                    <a:pt x="176189" y="136926"/>
                  </a:lnTo>
                  <a:cubicBezTo>
                    <a:pt x="175975" y="137200"/>
                    <a:pt x="175749" y="137462"/>
                    <a:pt x="175534" y="137724"/>
                  </a:cubicBezTo>
                  <a:cubicBezTo>
                    <a:pt x="175320" y="137998"/>
                    <a:pt x="175129" y="138272"/>
                    <a:pt x="174927" y="138533"/>
                  </a:cubicBezTo>
                  <a:cubicBezTo>
                    <a:pt x="174832" y="138664"/>
                    <a:pt x="174736" y="138807"/>
                    <a:pt x="174641" y="138938"/>
                  </a:cubicBezTo>
                  <a:cubicBezTo>
                    <a:pt x="174546" y="139069"/>
                    <a:pt x="174463" y="139212"/>
                    <a:pt x="174367" y="139343"/>
                  </a:cubicBezTo>
                  <a:cubicBezTo>
                    <a:pt x="174189" y="139617"/>
                    <a:pt x="174010" y="139879"/>
                    <a:pt x="173844" y="140141"/>
                  </a:cubicBezTo>
                  <a:cubicBezTo>
                    <a:pt x="173189" y="141224"/>
                    <a:pt x="172629" y="142272"/>
                    <a:pt x="172153" y="143272"/>
                  </a:cubicBezTo>
                  <a:cubicBezTo>
                    <a:pt x="172081" y="143439"/>
                    <a:pt x="171998" y="143629"/>
                    <a:pt x="171903" y="143844"/>
                  </a:cubicBezTo>
                  <a:cubicBezTo>
                    <a:pt x="171879" y="143891"/>
                    <a:pt x="171855" y="143951"/>
                    <a:pt x="171831" y="143998"/>
                  </a:cubicBezTo>
                  <a:cubicBezTo>
                    <a:pt x="171819" y="144034"/>
                    <a:pt x="171808" y="144046"/>
                    <a:pt x="171796" y="144070"/>
                  </a:cubicBezTo>
                  <a:cubicBezTo>
                    <a:pt x="171796" y="144094"/>
                    <a:pt x="171784" y="144106"/>
                    <a:pt x="171760" y="144129"/>
                  </a:cubicBezTo>
                  <a:cubicBezTo>
                    <a:pt x="171712" y="144201"/>
                    <a:pt x="171629" y="144248"/>
                    <a:pt x="171546" y="144284"/>
                  </a:cubicBezTo>
                  <a:cubicBezTo>
                    <a:pt x="171522" y="144296"/>
                    <a:pt x="171498" y="144296"/>
                    <a:pt x="171462" y="144308"/>
                  </a:cubicBezTo>
                  <a:lnTo>
                    <a:pt x="171391" y="144308"/>
                  </a:lnTo>
                  <a:cubicBezTo>
                    <a:pt x="171379" y="144314"/>
                    <a:pt x="171364" y="144317"/>
                    <a:pt x="171349" y="144317"/>
                  </a:cubicBezTo>
                  <a:cubicBezTo>
                    <a:pt x="171334" y="144317"/>
                    <a:pt x="171319" y="144314"/>
                    <a:pt x="171307" y="144308"/>
                  </a:cubicBezTo>
                  <a:lnTo>
                    <a:pt x="171236" y="144308"/>
                  </a:lnTo>
                  <a:cubicBezTo>
                    <a:pt x="171129" y="144284"/>
                    <a:pt x="171046" y="144237"/>
                    <a:pt x="170974" y="144165"/>
                  </a:cubicBezTo>
                  <a:cubicBezTo>
                    <a:pt x="170938" y="144129"/>
                    <a:pt x="170915" y="144082"/>
                    <a:pt x="170891" y="144034"/>
                  </a:cubicBezTo>
                  <a:cubicBezTo>
                    <a:pt x="170867" y="143987"/>
                    <a:pt x="170843" y="143915"/>
                    <a:pt x="170819" y="143856"/>
                  </a:cubicBezTo>
                  <a:cubicBezTo>
                    <a:pt x="170760" y="143736"/>
                    <a:pt x="170712" y="143606"/>
                    <a:pt x="170665" y="143486"/>
                  </a:cubicBezTo>
                  <a:cubicBezTo>
                    <a:pt x="170557" y="143236"/>
                    <a:pt x="170462" y="142998"/>
                    <a:pt x="170367" y="142772"/>
                  </a:cubicBezTo>
                  <a:cubicBezTo>
                    <a:pt x="170260" y="142558"/>
                    <a:pt x="170153" y="142355"/>
                    <a:pt x="170057" y="142177"/>
                  </a:cubicBezTo>
                  <a:cubicBezTo>
                    <a:pt x="169879" y="141820"/>
                    <a:pt x="169736" y="141558"/>
                    <a:pt x="169664" y="141474"/>
                  </a:cubicBezTo>
                  <a:lnTo>
                    <a:pt x="169664" y="141474"/>
                  </a:lnTo>
                  <a:cubicBezTo>
                    <a:pt x="169667" y="141477"/>
                    <a:pt x="169668" y="141478"/>
                    <a:pt x="169669" y="141478"/>
                  </a:cubicBezTo>
                  <a:cubicBezTo>
                    <a:pt x="169683" y="141478"/>
                    <a:pt x="169554" y="141234"/>
                    <a:pt x="169331" y="140843"/>
                  </a:cubicBezTo>
                  <a:cubicBezTo>
                    <a:pt x="169105" y="140427"/>
                    <a:pt x="168712" y="139879"/>
                    <a:pt x="168283" y="139284"/>
                  </a:cubicBezTo>
                  <a:cubicBezTo>
                    <a:pt x="168057" y="138998"/>
                    <a:pt x="167819" y="138700"/>
                    <a:pt x="167581" y="138402"/>
                  </a:cubicBezTo>
                  <a:cubicBezTo>
                    <a:pt x="167331" y="138117"/>
                    <a:pt x="167057" y="137843"/>
                    <a:pt x="166819" y="137569"/>
                  </a:cubicBezTo>
                  <a:cubicBezTo>
                    <a:pt x="166700" y="137438"/>
                    <a:pt x="166569" y="137319"/>
                    <a:pt x="166450" y="137200"/>
                  </a:cubicBezTo>
                  <a:cubicBezTo>
                    <a:pt x="166319" y="137081"/>
                    <a:pt x="166200" y="136974"/>
                    <a:pt x="166093" y="136867"/>
                  </a:cubicBezTo>
                  <a:cubicBezTo>
                    <a:pt x="165985" y="136759"/>
                    <a:pt x="165878" y="136664"/>
                    <a:pt x="165783" y="136569"/>
                  </a:cubicBezTo>
                  <a:cubicBezTo>
                    <a:pt x="165676" y="136486"/>
                    <a:pt x="165581" y="136402"/>
                    <a:pt x="165497" y="136331"/>
                  </a:cubicBezTo>
                  <a:lnTo>
                    <a:pt x="165497" y="136331"/>
                  </a:lnTo>
                  <a:cubicBezTo>
                    <a:pt x="165553" y="136375"/>
                    <a:pt x="165579" y="136395"/>
                    <a:pt x="165582" y="136395"/>
                  </a:cubicBezTo>
                  <a:cubicBezTo>
                    <a:pt x="165598" y="136395"/>
                    <a:pt x="164745" y="135668"/>
                    <a:pt x="164776" y="135668"/>
                  </a:cubicBezTo>
                  <a:cubicBezTo>
                    <a:pt x="164782" y="135668"/>
                    <a:pt x="164816" y="135691"/>
                    <a:pt x="164890" y="135747"/>
                  </a:cubicBezTo>
                  <a:cubicBezTo>
                    <a:pt x="164688" y="135593"/>
                    <a:pt x="164497" y="135450"/>
                    <a:pt x="164295" y="135295"/>
                  </a:cubicBezTo>
                  <a:cubicBezTo>
                    <a:pt x="164104" y="135152"/>
                    <a:pt x="163926" y="134997"/>
                    <a:pt x="163735" y="134878"/>
                  </a:cubicBezTo>
                  <a:cubicBezTo>
                    <a:pt x="163366" y="134628"/>
                    <a:pt x="163033" y="134390"/>
                    <a:pt x="162747" y="134211"/>
                  </a:cubicBezTo>
                  <a:cubicBezTo>
                    <a:pt x="162284" y="133941"/>
                    <a:pt x="161977" y="133765"/>
                    <a:pt x="161953" y="133765"/>
                  </a:cubicBezTo>
                  <a:cubicBezTo>
                    <a:pt x="161948" y="133765"/>
                    <a:pt x="161958" y="133774"/>
                    <a:pt x="161985" y="133795"/>
                  </a:cubicBezTo>
                  <a:cubicBezTo>
                    <a:pt x="160425" y="132807"/>
                    <a:pt x="158711" y="132056"/>
                    <a:pt x="157151" y="131485"/>
                  </a:cubicBezTo>
                  <a:cubicBezTo>
                    <a:pt x="155603" y="130913"/>
                    <a:pt x="154198" y="130532"/>
                    <a:pt x="153210" y="130223"/>
                  </a:cubicBezTo>
                  <a:cubicBezTo>
                    <a:pt x="150317" y="129520"/>
                    <a:pt x="147471" y="129104"/>
                    <a:pt x="144673" y="128997"/>
                  </a:cubicBezTo>
                  <a:lnTo>
                    <a:pt x="144471" y="128997"/>
                  </a:lnTo>
                  <a:lnTo>
                    <a:pt x="144399" y="129008"/>
                  </a:lnTo>
                  <a:lnTo>
                    <a:pt x="144149" y="129020"/>
                  </a:lnTo>
                  <a:cubicBezTo>
                    <a:pt x="143971" y="129032"/>
                    <a:pt x="143804" y="129044"/>
                    <a:pt x="143625" y="129056"/>
                  </a:cubicBezTo>
                  <a:cubicBezTo>
                    <a:pt x="143280" y="129080"/>
                    <a:pt x="142935" y="129104"/>
                    <a:pt x="142602" y="129128"/>
                  </a:cubicBezTo>
                  <a:cubicBezTo>
                    <a:pt x="141911" y="129175"/>
                    <a:pt x="141232" y="129223"/>
                    <a:pt x="140554" y="129270"/>
                  </a:cubicBezTo>
                  <a:cubicBezTo>
                    <a:pt x="139196" y="129366"/>
                    <a:pt x="137863" y="129449"/>
                    <a:pt x="136529" y="129544"/>
                  </a:cubicBezTo>
                  <a:cubicBezTo>
                    <a:pt x="136720" y="129461"/>
                    <a:pt x="142411" y="129151"/>
                    <a:pt x="142185" y="129104"/>
                  </a:cubicBezTo>
                  <a:lnTo>
                    <a:pt x="142185" y="129104"/>
                  </a:lnTo>
                  <a:cubicBezTo>
                    <a:pt x="139661" y="129282"/>
                    <a:pt x="137672" y="129425"/>
                    <a:pt x="135684" y="129580"/>
                  </a:cubicBezTo>
                  <a:cubicBezTo>
                    <a:pt x="133708" y="129747"/>
                    <a:pt x="131731" y="129925"/>
                    <a:pt x="129231" y="130151"/>
                  </a:cubicBezTo>
                  <a:cubicBezTo>
                    <a:pt x="128966" y="130173"/>
                    <a:pt x="128839" y="130182"/>
                    <a:pt x="128809" y="130182"/>
                  </a:cubicBezTo>
                  <a:cubicBezTo>
                    <a:pt x="128694" y="130182"/>
                    <a:pt x="130047" y="130046"/>
                    <a:pt x="130398" y="130009"/>
                  </a:cubicBezTo>
                  <a:lnTo>
                    <a:pt x="130398" y="130009"/>
                  </a:lnTo>
                  <a:cubicBezTo>
                    <a:pt x="125490" y="130426"/>
                    <a:pt x="120910" y="130957"/>
                    <a:pt x="116548" y="131469"/>
                  </a:cubicBezTo>
                  <a:lnTo>
                    <a:pt x="116548" y="131469"/>
                  </a:lnTo>
                  <a:cubicBezTo>
                    <a:pt x="116693" y="131449"/>
                    <a:pt x="116867" y="131422"/>
                    <a:pt x="117050" y="131401"/>
                  </a:cubicBezTo>
                  <a:lnTo>
                    <a:pt x="117050" y="131401"/>
                  </a:lnTo>
                  <a:cubicBezTo>
                    <a:pt x="116184" y="131494"/>
                    <a:pt x="115102" y="131605"/>
                    <a:pt x="115205" y="131628"/>
                  </a:cubicBezTo>
                  <a:cubicBezTo>
                    <a:pt x="115205" y="131628"/>
                    <a:pt x="115420" y="131592"/>
                    <a:pt x="115634" y="131568"/>
                  </a:cubicBezTo>
                  <a:lnTo>
                    <a:pt x="116062" y="131521"/>
                  </a:lnTo>
                  <a:cubicBezTo>
                    <a:pt x="116189" y="131512"/>
                    <a:pt x="116265" y="131508"/>
                    <a:pt x="116298" y="131508"/>
                  </a:cubicBezTo>
                  <a:cubicBezTo>
                    <a:pt x="116359" y="131508"/>
                    <a:pt x="116279" y="131521"/>
                    <a:pt x="116110" y="131544"/>
                  </a:cubicBezTo>
                  <a:cubicBezTo>
                    <a:pt x="115848" y="131592"/>
                    <a:pt x="115360" y="131652"/>
                    <a:pt x="114836" y="131735"/>
                  </a:cubicBezTo>
                  <a:cubicBezTo>
                    <a:pt x="113765" y="131902"/>
                    <a:pt x="112503" y="132092"/>
                    <a:pt x="112431" y="132104"/>
                  </a:cubicBezTo>
                  <a:cubicBezTo>
                    <a:pt x="112650" y="132062"/>
                    <a:pt x="112707" y="132044"/>
                    <a:pt x="112653" y="132044"/>
                  </a:cubicBezTo>
                  <a:cubicBezTo>
                    <a:pt x="112419" y="132044"/>
                    <a:pt x="110090" y="132369"/>
                    <a:pt x="109840" y="132369"/>
                  </a:cubicBezTo>
                  <a:cubicBezTo>
                    <a:pt x="109760" y="132369"/>
                    <a:pt x="109895" y="132336"/>
                    <a:pt x="110383" y="132247"/>
                  </a:cubicBezTo>
                  <a:lnTo>
                    <a:pt x="110383" y="132247"/>
                  </a:lnTo>
                  <a:cubicBezTo>
                    <a:pt x="109800" y="132330"/>
                    <a:pt x="109074" y="132437"/>
                    <a:pt x="109216" y="132449"/>
                  </a:cubicBezTo>
                  <a:cubicBezTo>
                    <a:pt x="108778" y="132504"/>
                    <a:pt x="108492" y="132537"/>
                    <a:pt x="108432" y="132537"/>
                  </a:cubicBezTo>
                  <a:cubicBezTo>
                    <a:pt x="108375" y="132537"/>
                    <a:pt x="108524" y="132507"/>
                    <a:pt x="108943" y="132437"/>
                  </a:cubicBezTo>
                  <a:lnTo>
                    <a:pt x="108943" y="132437"/>
                  </a:lnTo>
                  <a:cubicBezTo>
                    <a:pt x="107371" y="132652"/>
                    <a:pt x="106871" y="132735"/>
                    <a:pt x="106395" y="132807"/>
                  </a:cubicBezTo>
                  <a:cubicBezTo>
                    <a:pt x="105930" y="132890"/>
                    <a:pt x="105502" y="132938"/>
                    <a:pt x="104073" y="133152"/>
                  </a:cubicBezTo>
                  <a:cubicBezTo>
                    <a:pt x="104085" y="133140"/>
                    <a:pt x="104656" y="133045"/>
                    <a:pt x="104954" y="132985"/>
                  </a:cubicBezTo>
                  <a:lnTo>
                    <a:pt x="104954" y="132985"/>
                  </a:lnTo>
                  <a:cubicBezTo>
                    <a:pt x="103513" y="133235"/>
                    <a:pt x="102073" y="133485"/>
                    <a:pt x="99668" y="133842"/>
                  </a:cubicBezTo>
                  <a:cubicBezTo>
                    <a:pt x="99778" y="133815"/>
                    <a:pt x="99632" y="133830"/>
                    <a:pt x="99896" y="133789"/>
                  </a:cubicBezTo>
                  <a:lnTo>
                    <a:pt x="99896" y="133789"/>
                  </a:lnTo>
                  <a:cubicBezTo>
                    <a:pt x="97977" y="134079"/>
                    <a:pt x="96325" y="134359"/>
                    <a:pt x="94619" y="134628"/>
                  </a:cubicBezTo>
                  <a:cubicBezTo>
                    <a:pt x="92821" y="134950"/>
                    <a:pt x="90976" y="135283"/>
                    <a:pt x="88714" y="135652"/>
                  </a:cubicBezTo>
                  <a:cubicBezTo>
                    <a:pt x="88993" y="135592"/>
                    <a:pt x="89085" y="135568"/>
                    <a:pt x="89056" y="135568"/>
                  </a:cubicBezTo>
                  <a:cubicBezTo>
                    <a:pt x="88947" y="135568"/>
                    <a:pt x="87176" y="135890"/>
                    <a:pt x="86937" y="135890"/>
                  </a:cubicBezTo>
                  <a:cubicBezTo>
                    <a:pt x="86934" y="135890"/>
                    <a:pt x="86931" y="135890"/>
                    <a:pt x="86928" y="135890"/>
                  </a:cubicBezTo>
                  <a:lnTo>
                    <a:pt x="84499" y="136319"/>
                  </a:lnTo>
                  <a:lnTo>
                    <a:pt x="85475" y="136176"/>
                  </a:lnTo>
                  <a:lnTo>
                    <a:pt x="85475" y="136176"/>
                  </a:lnTo>
                  <a:cubicBezTo>
                    <a:pt x="84951" y="136271"/>
                    <a:pt x="84428" y="136367"/>
                    <a:pt x="83928" y="136450"/>
                  </a:cubicBezTo>
                  <a:cubicBezTo>
                    <a:pt x="83427" y="136545"/>
                    <a:pt x="82939" y="136640"/>
                    <a:pt x="82463" y="136736"/>
                  </a:cubicBezTo>
                  <a:cubicBezTo>
                    <a:pt x="81499" y="136926"/>
                    <a:pt x="80582" y="137105"/>
                    <a:pt x="79665" y="137271"/>
                  </a:cubicBezTo>
                  <a:lnTo>
                    <a:pt x="81237" y="136950"/>
                  </a:lnTo>
                  <a:lnTo>
                    <a:pt x="77260" y="137712"/>
                  </a:lnTo>
                  <a:lnTo>
                    <a:pt x="77260" y="137712"/>
                  </a:lnTo>
                  <a:lnTo>
                    <a:pt x="79522" y="137307"/>
                  </a:lnTo>
                  <a:lnTo>
                    <a:pt x="79522" y="137307"/>
                  </a:lnTo>
                  <a:cubicBezTo>
                    <a:pt x="77379" y="137748"/>
                    <a:pt x="79760" y="137331"/>
                    <a:pt x="76939" y="137855"/>
                  </a:cubicBezTo>
                  <a:cubicBezTo>
                    <a:pt x="76996" y="137843"/>
                    <a:pt x="77020" y="137837"/>
                    <a:pt x="77017" y="137837"/>
                  </a:cubicBezTo>
                  <a:cubicBezTo>
                    <a:pt x="76986" y="137837"/>
                    <a:pt x="74707" y="138278"/>
                    <a:pt x="73700" y="138438"/>
                  </a:cubicBezTo>
                  <a:lnTo>
                    <a:pt x="73712" y="138426"/>
                  </a:lnTo>
                  <a:lnTo>
                    <a:pt x="73712" y="138426"/>
                  </a:lnTo>
                  <a:cubicBezTo>
                    <a:pt x="73188" y="138533"/>
                    <a:pt x="72664" y="138653"/>
                    <a:pt x="72069" y="138772"/>
                  </a:cubicBezTo>
                  <a:cubicBezTo>
                    <a:pt x="71474" y="138903"/>
                    <a:pt x="70807" y="139034"/>
                    <a:pt x="70033" y="139188"/>
                  </a:cubicBezTo>
                  <a:cubicBezTo>
                    <a:pt x="69969" y="139199"/>
                    <a:pt x="69932" y="139204"/>
                    <a:pt x="69914" y="139204"/>
                  </a:cubicBezTo>
                  <a:cubicBezTo>
                    <a:pt x="69828" y="139204"/>
                    <a:pt x="70188" y="139098"/>
                    <a:pt x="70133" y="139098"/>
                  </a:cubicBezTo>
                  <a:cubicBezTo>
                    <a:pt x="70125" y="139098"/>
                    <a:pt x="70109" y="139100"/>
                    <a:pt x="70081" y="139105"/>
                  </a:cubicBezTo>
                  <a:cubicBezTo>
                    <a:pt x="69100" y="139356"/>
                    <a:pt x="65456" y="140076"/>
                    <a:pt x="64019" y="140408"/>
                  </a:cubicBezTo>
                  <a:lnTo>
                    <a:pt x="64019" y="140408"/>
                  </a:lnTo>
                  <a:cubicBezTo>
                    <a:pt x="64210" y="140360"/>
                    <a:pt x="64249" y="140336"/>
                    <a:pt x="64204" y="140336"/>
                  </a:cubicBezTo>
                  <a:cubicBezTo>
                    <a:pt x="64190" y="140336"/>
                    <a:pt x="64168" y="140338"/>
                    <a:pt x="64139" y="140343"/>
                  </a:cubicBezTo>
                  <a:lnTo>
                    <a:pt x="63282" y="140558"/>
                  </a:lnTo>
                  <a:cubicBezTo>
                    <a:pt x="62608" y="140689"/>
                    <a:pt x="62331" y="140741"/>
                    <a:pt x="62275" y="140741"/>
                  </a:cubicBezTo>
                  <a:cubicBezTo>
                    <a:pt x="62250" y="140741"/>
                    <a:pt x="62270" y="140731"/>
                    <a:pt x="62318" y="140712"/>
                  </a:cubicBezTo>
                  <a:lnTo>
                    <a:pt x="62318" y="140712"/>
                  </a:lnTo>
                  <a:cubicBezTo>
                    <a:pt x="61239" y="140934"/>
                    <a:pt x="61074" y="140978"/>
                    <a:pt x="61128" y="140978"/>
                  </a:cubicBezTo>
                  <a:cubicBezTo>
                    <a:pt x="61164" y="140978"/>
                    <a:pt x="61293" y="140959"/>
                    <a:pt x="61322" y="140959"/>
                  </a:cubicBezTo>
                  <a:cubicBezTo>
                    <a:pt x="61370" y="140959"/>
                    <a:pt x="61142" y="141011"/>
                    <a:pt x="59758" y="141284"/>
                  </a:cubicBezTo>
                  <a:cubicBezTo>
                    <a:pt x="60032" y="141224"/>
                    <a:pt x="59901" y="141248"/>
                    <a:pt x="60472" y="141117"/>
                  </a:cubicBezTo>
                  <a:lnTo>
                    <a:pt x="60472" y="141117"/>
                  </a:lnTo>
                  <a:cubicBezTo>
                    <a:pt x="56972" y="141843"/>
                    <a:pt x="53686" y="142463"/>
                    <a:pt x="50423" y="142891"/>
                  </a:cubicBezTo>
                  <a:cubicBezTo>
                    <a:pt x="50351" y="142896"/>
                    <a:pt x="50306" y="142899"/>
                    <a:pt x="50282" y="142899"/>
                  </a:cubicBezTo>
                  <a:cubicBezTo>
                    <a:pt x="50145" y="142899"/>
                    <a:pt x="50751" y="142818"/>
                    <a:pt x="51340" y="142736"/>
                  </a:cubicBezTo>
                  <a:cubicBezTo>
                    <a:pt x="51903" y="142650"/>
                    <a:pt x="52444" y="142565"/>
                    <a:pt x="52353" y="142565"/>
                  </a:cubicBezTo>
                  <a:cubicBezTo>
                    <a:pt x="52331" y="142565"/>
                    <a:pt x="52270" y="142570"/>
                    <a:pt x="52162" y="142582"/>
                  </a:cubicBezTo>
                  <a:cubicBezTo>
                    <a:pt x="51864" y="142629"/>
                    <a:pt x="51578" y="142677"/>
                    <a:pt x="51281" y="142724"/>
                  </a:cubicBezTo>
                  <a:cubicBezTo>
                    <a:pt x="50983" y="142760"/>
                    <a:pt x="50685" y="142808"/>
                    <a:pt x="50388" y="142844"/>
                  </a:cubicBezTo>
                  <a:cubicBezTo>
                    <a:pt x="49792" y="142927"/>
                    <a:pt x="49197" y="143010"/>
                    <a:pt x="48590" y="143094"/>
                  </a:cubicBezTo>
                  <a:cubicBezTo>
                    <a:pt x="48292" y="143129"/>
                    <a:pt x="47983" y="143165"/>
                    <a:pt x="47685" y="143201"/>
                  </a:cubicBezTo>
                  <a:lnTo>
                    <a:pt x="46780" y="143296"/>
                  </a:lnTo>
                  <a:lnTo>
                    <a:pt x="45863" y="143403"/>
                  </a:lnTo>
                  <a:cubicBezTo>
                    <a:pt x="45566" y="143439"/>
                    <a:pt x="45268" y="143463"/>
                    <a:pt x="44958" y="143486"/>
                  </a:cubicBezTo>
                  <a:cubicBezTo>
                    <a:pt x="43744" y="143582"/>
                    <a:pt x="42541" y="143701"/>
                    <a:pt x="41339" y="143748"/>
                  </a:cubicBezTo>
                  <a:cubicBezTo>
                    <a:pt x="40744" y="143784"/>
                    <a:pt x="40148" y="143820"/>
                    <a:pt x="39565" y="143832"/>
                  </a:cubicBezTo>
                  <a:cubicBezTo>
                    <a:pt x="38981" y="143844"/>
                    <a:pt x="38398" y="143856"/>
                    <a:pt x="37827" y="143856"/>
                  </a:cubicBezTo>
                  <a:lnTo>
                    <a:pt x="38684" y="143856"/>
                  </a:lnTo>
                  <a:cubicBezTo>
                    <a:pt x="38517" y="143879"/>
                    <a:pt x="38231" y="143891"/>
                    <a:pt x="37838" y="143891"/>
                  </a:cubicBezTo>
                  <a:cubicBezTo>
                    <a:pt x="37648" y="143891"/>
                    <a:pt x="37434" y="143903"/>
                    <a:pt x="37195" y="143903"/>
                  </a:cubicBezTo>
                  <a:cubicBezTo>
                    <a:pt x="36957" y="143903"/>
                    <a:pt x="36707" y="143891"/>
                    <a:pt x="36445" y="143891"/>
                  </a:cubicBezTo>
                  <a:cubicBezTo>
                    <a:pt x="35910" y="143879"/>
                    <a:pt x="35326" y="143856"/>
                    <a:pt x="34731" y="143832"/>
                  </a:cubicBezTo>
                  <a:cubicBezTo>
                    <a:pt x="34142" y="143808"/>
                    <a:pt x="33542" y="143785"/>
                    <a:pt x="32965" y="143761"/>
                  </a:cubicBezTo>
                  <a:lnTo>
                    <a:pt x="32965" y="143761"/>
                  </a:lnTo>
                  <a:cubicBezTo>
                    <a:pt x="33099" y="143766"/>
                    <a:pt x="33210" y="143768"/>
                    <a:pt x="33301" y="143768"/>
                  </a:cubicBezTo>
                  <a:cubicBezTo>
                    <a:pt x="33585" y="143768"/>
                    <a:pt x="33656" y="143748"/>
                    <a:pt x="33540" y="143748"/>
                  </a:cubicBezTo>
                  <a:cubicBezTo>
                    <a:pt x="31969" y="143665"/>
                    <a:pt x="30373" y="143534"/>
                    <a:pt x="28575" y="143320"/>
                  </a:cubicBezTo>
                  <a:cubicBezTo>
                    <a:pt x="26778" y="143094"/>
                    <a:pt x="24789" y="142784"/>
                    <a:pt x="22491" y="142201"/>
                  </a:cubicBezTo>
                  <a:lnTo>
                    <a:pt x="22491" y="142201"/>
                  </a:lnTo>
                  <a:cubicBezTo>
                    <a:pt x="22491" y="142201"/>
                    <a:pt x="22634" y="142224"/>
                    <a:pt x="22777" y="142260"/>
                  </a:cubicBezTo>
                  <a:cubicBezTo>
                    <a:pt x="22848" y="142284"/>
                    <a:pt x="22920" y="142296"/>
                    <a:pt x="22968" y="142308"/>
                  </a:cubicBezTo>
                  <a:cubicBezTo>
                    <a:pt x="23027" y="142320"/>
                    <a:pt x="23063" y="142320"/>
                    <a:pt x="23063" y="142320"/>
                  </a:cubicBezTo>
                  <a:cubicBezTo>
                    <a:pt x="22610" y="142201"/>
                    <a:pt x="22098" y="142070"/>
                    <a:pt x="21539" y="141915"/>
                  </a:cubicBezTo>
                  <a:cubicBezTo>
                    <a:pt x="21265" y="141831"/>
                    <a:pt x="20979" y="141748"/>
                    <a:pt x="20693" y="141653"/>
                  </a:cubicBezTo>
                  <a:cubicBezTo>
                    <a:pt x="20408" y="141570"/>
                    <a:pt x="20110" y="141486"/>
                    <a:pt x="19824" y="141379"/>
                  </a:cubicBezTo>
                  <a:cubicBezTo>
                    <a:pt x="19527" y="141272"/>
                    <a:pt x="19241" y="141177"/>
                    <a:pt x="18943" y="141069"/>
                  </a:cubicBezTo>
                  <a:cubicBezTo>
                    <a:pt x="18800" y="141022"/>
                    <a:pt x="18657" y="140962"/>
                    <a:pt x="18515" y="140915"/>
                  </a:cubicBezTo>
                  <a:cubicBezTo>
                    <a:pt x="18372" y="140855"/>
                    <a:pt x="18241" y="140808"/>
                    <a:pt x="18098" y="140748"/>
                  </a:cubicBezTo>
                  <a:cubicBezTo>
                    <a:pt x="17550" y="140522"/>
                    <a:pt x="17026" y="140319"/>
                    <a:pt x="16574" y="140093"/>
                  </a:cubicBezTo>
                  <a:cubicBezTo>
                    <a:pt x="16312" y="139974"/>
                    <a:pt x="15907" y="139807"/>
                    <a:pt x="15657" y="139688"/>
                  </a:cubicBezTo>
                  <a:cubicBezTo>
                    <a:pt x="15531" y="139625"/>
                    <a:pt x="15442" y="139582"/>
                    <a:pt x="15431" y="139582"/>
                  </a:cubicBezTo>
                  <a:cubicBezTo>
                    <a:pt x="15422" y="139582"/>
                    <a:pt x="15476" y="139616"/>
                    <a:pt x="15621" y="139700"/>
                  </a:cubicBezTo>
                  <a:cubicBezTo>
                    <a:pt x="15276" y="139510"/>
                    <a:pt x="14943" y="139331"/>
                    <a:pt x="14609" y="139141"/>
                  </a:cubicBezTo>
                  <a:lnTo>
                    <a:pt x="14359" y="139010"/>
                  </a:lnTo>
                  <a:cubicBezTo>
                    <a:pt x="14276" y="138962"/>
                    <a:pt x="14205" y="138903"/>
                    <a:pt x="14121" y="138855"/>
                  </a:cubicBezTo>
                  <a:cubicBezTo>
                    <a:pt x="13954" y="138760"/>
                    <a:pt x="13800" y="138653"/>
                    <a:pt x="13633" y="138557"/>
                  </a:cubicBezTo>
                  <a:cubicBezTo>
                    <a:pt x="13478" y="138462"/>
                    <a:pt x="13323" y="138355"/>
                    <a:pt x="13157" y="138260"/>
                  </a:cubicBezTo>
                  <a:lnTo>
                    <a:pt x="12919" y="138117"/>
                  </a:lnTo>
                  <a:cubicBezTo>
                    <a:pt x="12847" y="138069"/>
                    <a:pt x="12776" y="138010"/>
                    <a:pt x="12692" y="137950"/>
                  </a:cubicBezTo>
                  <a:cubicBezTo>
                    <a:pt x="12395" y="137736"/>
                    <a:pt x="12085" y="137521"/>
                    <a:pt x="11788" y="137307"/>
                  </a:cubicBezTo>
                  <a:cubicBezTo>
                    <a:pt x="11216" y="136855"/>
                    <a:pt x="10633" y="136402"/>
                    <a:pt x="10121" y="135902"/>
                  </a:cubicBezTo>
                  <a:cubicBezTo>
                    <a:pt x="9585" y="135414"/>
                    <a:pt x="9109" y="134878"/>
                    <a:pt x="8668" y="134319"/>
                  </a:cubicBezTo>
                  <a:lnTo>
                    <a:pt x="8513" y="134116"/>
                  </a:lnTo>
                  <a:lnTo>
                    <a:pt x="8359" y="133890"/>
                  </a:lnTo>
                  <a:lnTo>
                    <a:pt x="8287" y="133783"/>
                  </a:lnTo>
                  <a:cubicBezTo>
                    <a:pt x="8275" y="133759"/>
                    <a:pt x="8263" y="133747"/>
                    <a:pt x="8239" y="133723"/>
                  </a:cubicBezTo>
                  <a:lnTo>
                    <a:pt x="8204" y="133664"/>
                  </a:lnTo>
                  <a:lnTo>
                    <a:pt x="8037" y="133461"/>
                  </a:lnTo>
                  <a:lnTo>
                    <a:pt x="7870" y="133259"/>
                  </a:lnTo>
                  <a:lnTo>
                    <a:pt x="7728" y="133045"/>
                  </a:lnTo>
                  <a:cubicBezTo>
                    <a:pt x="7620" y="132890"/>
                    <a:pt x="7513" y="132759"/>
                    <a:pt x="7430" y="132604"/>
                  </a:cubicBezTo>
                  <a:cubicBezTo>
                    <a:pt x="7037" y="132021"/>
                    <a:pt x="6715" y="131402"/>
                    <a:pt x="6406" y="130782"/>
                  </a:cubicBezTo>
                  <a:cubicBezTo>
                    <a:pt x="5808" y="129552"/>
                    <a:pt x="5337" y="128275"/>
                    <a:pt x="4948" y="126986"/>
                  </a:cubicBezTo>
                  <a:lnTo>
                    <a:pt x="4948" y="126986"/>
                  </a:lnTo>
                  <a:cubicBezTo>
                    <a:pt x="5041" y="127291"/>
                    <a:pt x="5161" y="127619"/>
                    <a:pt x="5239" y="127842"/>
                  </a:cubicBezTo>
                  <a:cubicBezTo>
                    <a:pt x="5288" y="127973"/>
                    <a:pt x="5320" y="128056"/>
                    <a:pt x="5322" y="128056"/>
                  </a:cubicBezTo>
                  <a:cubicBezTo>
                    <a:pt x="5324" y="128056"/>
                    <a:pt x="5310" y="128013"/>
                    <a:pt x="5275" y="127913"/>
                  </a:cubicBezTo>
                  <a:cubicBezTo>
                    <a:pt x="5275" y="127913"/>
                    <a:pt x="5180" y="127627"/>
                    <a:pt x="5037" y="127223"/>
                  </a:cubicBezTo>
                  <a:cubicBezTo>
                    <a:pt x="4965" y="127020"/>
                    <a:pt x="4894" y="126770"/>
                    <a:pt x="4810" y="126508"/>
                  </a:cubicBezTo>
                  <a:cubicBezTo>
                    <a:pt x="4727" y="126246"/>
                    <a:pt x="4644" y="125972"/>
                    <a:pt x="4560" y="125687"/>
                  </a:cubicBezTo>
                  <a:cubicBezTo>
                    <a:pt x="4394" y="125139"/>
                    <a:pt x="4251" y="124567"/>
                    <a:pt x="4144" y="124151"/>
                  </a:cubicBezTo>
                  <a:cubicBezTo>
                    <a:pt x="4037" y="123722"/>
                    <a:pt x="3965" y="123448"/>
                    <a:pt x="3965" y="123448"/>
                  </a:cubicBezTo>
                  <a:lnTo>
                    <a:pt x="3965" y="123448"/>
                  </a:lnTo>
                  <a:cubicBezTo>
                    <a:pt x="4025" y="123805"/>
                    <a:pt x="4084" y="124044"/>
                    <a:pt x="4310" y="124996"/>
                  </a:cubicBezTo>
                  <a:cubicBezTo>
                    <a:pt x="4132" y="124436"/>
                    <a:pt x="3798" y="123163"/>
                    <a:pt x="3548" y="122031"/>
                  </a:cubicBezTo>
                  <a:lnTo>
                    <a:pt x="3548" y="122031"/>
                  </a:lnTo>
                  <a:cubicBezTo>
                    <a:pt x="3700" y="122662"/>
                    <a:pt x="3762" y="122898"/>
                    <a:pt x="3770" y="122898"/>
                  </a:cubicBezTo>
                  <a:cubicBezTo>
                    <a:pt x="3790" y="122898"/>
                    <a:pt x="3544" y="121723"/>
                    <a:pt x="3429" y="121115"/>
                  </a:cubicBezTo>
                  <a:lnTo>
                    <a:pt x="3429" y="121115"/>
                  </a:lnTo>
                  <a:cubicBezTo>
                    <a:pt x="3434" y="121143"/>
                    <a:pt x="3435" y="121154"/>
                    <a:pt x="3434" y="121154"/>
                  </a:cubicBezTo>
                  <a:cubicBezTo>
                    <a:pt x="3428" y="121154"/>
                    <a:pt x="3394" y="121020"/>
                    <a:pt x="3384" y="121020"/>
                  </a:cubicBezTo>
                  <a:cubicBezTo>
                    <a:pt x="3383" y="121020"/>
                    <a:pt x="3382" y="121023"/>
                    <a:pt x="3382" y="121031"/>
                  </a:cubicBezTo>
                  <a:cubicBezTo>
                    <a:pt x="3179" y="119841"/>
                    <a:pt x="3144" y="119734"/>
                    <a:pt x="3084" y="119531"/>
                  </a:cubicBezTo>
                  <a:cubicBezTo>
                    <a:pt x="3036" y="119329"/>
                    <a:pt x="2941" y="119007"/>
                    <a:pt x="2691" y="117364"/>
                  </a:cubicBezTo>
                  <a:lnTo>
                    <a:pt x="2691" y="117364"/>
                  </a:lnTo>
                  <a:lnTo>
                    <a:pt x="2739" y="117543"/>
                  </a:lnTo>
                  <a:cubicBezTo>
                    <a:pt x="2524" y="116316"/>
                    <a:pt x="2334" y="115173"/>
                    <a:pt x="2167" y="113852"/>
                  </a:cubicBezTo>
                  <a:cubicBezTo>
                    <a:pt x="2163" y="113779"/>
                    <a:pt x="2162" y="113747"/>
                    <a:pt x="2166" y="113747"/>
                  </a:cubicBezTo>
                  <a:cubicBezTo>
                    <a:pt x="2187" y="113747"/>
                    <a:pt x="2364" y="115171"/>
                    <a:pt x="2405" y="115233"/>
                  </a:cubicBezTo>
                  <a:cubicBezTo>
                    <a:pt x="2132" y="113376"/>
                    <a:pt x="1846" y="111554"/>
                    <a:pt x="1703" y="109851"/>
                  </a:cubicBezTo>
                  <a:lnTo>
                    <a:pt x="1703" y="109851"/>
                  </a:lnTo>
                  <a:cubicBezTo>
                    <a:pt x="1798" y="110649"/>
                    <a:pt x="1929" y="111792"/>
                    <a:pt x="2036" y="112590"/>
                  </a:cubicBezTo>
                  <a:cubicBezTo>
                    <a:pt x="1941" y="111661"/>
                    <a:pt x="1893" y="111149"/>
                    <a:pt x="1846" y="110697"/>
                  </a:cubicBezTo>
                  <a:cubicBezTo>
                    <a:pt x="1798" y="110232"/>
                    <a:pt x="1762" y="109839"/>
                    <a:pt x="1691" y="109149"/>
                  </a:cubicBezTo>
                  <a:lnTo>
                    <a:pt x="1691" y="109149"/>
                  </a:lnTo>
                  <a:lnTo>
                    <a:pt x="1703" y="109292"/>
                  </a:lnTo>
                  <a:cubicBezTo>
                    <a:pt x="1703" y="109292"/>
                    <a:pt x="1620" y="108494"/>
                    <a:pt x="1560" y="107696"/>
                  </a:cubicBezTo>
                  <a:cubicBezTo>
                    <a:pt x="1524" y="107303"/>
                    <a:pt x="1489" y="106899"/>
                    <a:pt x="1465" y="106601"/>
                  </a:cubicBezTo>
                  <a:cubicBezTo>
                    <a:pt x="1441" y="106303"/>
                    <a:pt x="1417" y="106113"/>
                    <a:pt x="1417" y="106113"/>
                  </a:cubicBezTo>
                  <a:lnTo>
                    <a:pt x="1417" y="106113"/>
                  </a:lnTo>
                  <a:lnTo>
                    <a:pt x="1477" y="106922"/>
                  </a:lnTo>
                  <a:cubicBezTo>
                    <a:pt x="1177" y="104654"/>
                    <a:pt x="1067" y="102297"/>
                    <a:pt x="823" y="99269"/>
                  </a:cubicBezTo>
                  <a:lnTo>
                    <a:pt x="823" y="99269"/>
                  </a:lnTo>
                  <a:cubicBezTo>
                    <a:pt x="899" y="100198"/>
                    <a:pt x="927" y="100487"/>
                    <a:pt x="934" y="100487"/>
                  </a:cubicBezTo>
                  <a:cubicBezTo>
                    <a:pt x="946" y="100487"/>
                    <a:pt x="900" y="99691"/>
                    <a:pt x="922" y="99691"/>
                  </a:cubicBezTo>
                  <a:cubicBezTo>
                    <a:pt x="924" y="99691"/>
                    <a:pt x="926" y="99696"/>
                    <a:pt x="929" y="99707"/>
                  </a:cubicBezTo>
                  <a:cubicBezTo>
                    <a:pt x="887" y="98993"/>
                    <a:pt x="845" y="97945"/>
                    <a:pt x="860" y="97945"/>
                  </a:cubicBezTo>
                  <a:cubicBezTo>
                    <a:pt x="862" y="97945"/>
                    <a:pt x="865" y="97964"/>
                    <a:pt x="870" y="98005"/>
                  </a:cubicBezTo>
                  <a:cubicBezTo>
                    <a:pt x="739" y="96516"/>
                    <a:pt x="762" y="95504"/>
                    <a:pt x="619" y="93385"/>
                  </a:cubicBezTo>
                  <a:cubicBezTo>
                    <a:pt x="630" y="93300"/>
                    <a:pt x="564" y="92072"/>
                    <a:pt x="594" y="92072"/>
                  </a:cubicBezTo>
                  <a:cubicBezTo>
                    <a:pt x="597" y="92072"/>
                    <a:pt x="601" y="92088"/>
                    <a:pt x="608" y="92123"/>
                  </a:cubicBezTo>
                  <a:cubicBezTo>
                    <a:pt x="580" y="91555"/>
                    <a:pt x="567" y="91357"/>
                    <a:pt x="563" y="91357"/>
                  </a:cubicBezTo>
                  <a:lnTo>
                    <a:pt x="563" y="91357"/>
                  </a:lnTo>
                  <a:cubicBezTo>
                    <a:pt x="552" y="91357"/>
                    <a:pt x="585" y="92429"/>
                    <a:pt x="574" y="92429"/>
                  </a:cubicBezTo>
                  <a:cubicBezTo>
                    <a:pt x="573" y="92429"/>
                    <a:pt x="573" y="92426"/>
                    <a:pt x="572" y="92421"/>
                  </a:cubicBezTo>
                  <a:cubicBezTo>
                    <a:pt x="524" y="91671"/>
                    <a:pt x="489" y="90849"/>
                    <a:pt x="453" y="89980"/>
                  </a:cubicBezTo>
                  <a:cubicBezTo>
                    <a:pt x="441" y="89111"/>
                    <a:pt x="417" y="88182"/>
                    <a:pt x="393" y="87218"/>
                  </a:cubicBezTo>
                  <a:cubicBezTo>
                    <a:pt x="346" y="85277"/>
                    <a:pt x="298" y="83181"/>
                    <a:pt x="238" y="81014"/>
                  </a:cubicBezTo>
                  <a:cubicBezTo>
                    <a:pt x="191" y="79145"/>
                    <a:pt x="167" y="78038"/>
                    <a:pt x="131" y="76966"/>
                  </a:cubicBezTo>
                  <a:cubicBezTo>
                    <a:pt x="108" y="75895"/>
                    <a:pt x="84" y="74859"/>
                    <a:pt x="60" y="73121"/>
                  </a:cubicBezTo>
                  <a:cubicBezTo>
                    <a:pt x="62" y="72870"/>
                    <a:pt x="67" y="72771"/>
                    <a:pt x="72" y="72771"/>
                  </a:cubicBezTo>
                  <a:cubicBezTo>
                    <a:pt x="90" y="72771"/>
                    <a:pt x="119" y="74085"/>
                    <a:pt x="119" y="74085"/>
                  </a:cubicBezTo>
                  <a:cubicBezTo>
                    <a:pt x="119" y="73133"/>
                    <a:pt x="119" y="72311"/>
                    <a:pt x="119" y="71501"/>
                  </a:cubicBezTo>
                  <a:cubicBezTo>
                    <a:pt x="119" y="70680"/>
                    <a:pt x="108" y="69882"/>
                    <a:pt x="108" y="68989"/>
                  </a:cubicBezTo>
                  <a:lnTo>
                    <a:pt x="108" y="68989"/>
                  </a:lnTo>
                  <a:cubicBezTo>
                    <a:pt x="111" y="69092"/>
                    <a:pt x="114" y="69138"/>
                    <a:pt x="118" y="69138"/>
                  </a:cubicBezTo>
                  <a:cubicBezTo>
                    <a:pt x="127" y="69138"/>
                    <a:pt x="138" y="68836"/>
                    <a:pt x="155" y="68442"/>
                  </a:cubicBezTo>
                  <a:cubicBezTo>
                    <a:pt x="155" y="67013"/>
                    <a:pt x="96" y="67489"/>
                    <a:pt x="131" y="65608"/>
                  </a:cubicBezTo>
                  <a:lnTo>
                    <a:pt x="131" y="65608"/>
                  </a:lnTo>
                  <a:cubicBezTo>
                    <a:pt x="143" y="65929"/>
                    <a:pt x="167" y="66346"/>
                    <a:pt x="179" y="67025"/>
                  </a:cubicBezTo>
                  <a:cubicBezTo>
                    <a:pt x="167" y="65346"/>
                    <a:pt x="155" y="63691"/>
                    <a:pt x="155" y="61941"/>
                  </a:cubicBezTo>
                  <a:cubicBezTo>
                    <a:pt x="160" y="61883"/>
                    <a:pt x="164" y="61858"/>
                    <a:pt x="167" y="61858"/>
                  </a:cubicBezTo>
                  <a:cubicBezTo>
                    <a:pt x="191" y="61858"/>
                    <a:pt x="192" y="63077"/>
                    <a:pt x="203" y="63608"/>
                  </a:cubicBezTo>
                  <a:cubicBezTo>
                    <a:pt x="203" y="61655"/>
                    <a:pt x="215" y="58536"/>
                    <a:pt x="191" y="57940"/>
                  </a:cubicBezTo>
                  <a:lnTo>
                    <a:pt x="163" y="58910"/>
                  </a:lnTo>
                  <a:lnTo>
                    <a:pt x="163" y="58910"/>
                  </a:lnTo>
                  <a:cubicBezTo>
                    <a:pt x="167" y="58823"/>
                    <a:pt x="172" y="58785"/>
                    <a:pt x="177" y="58785"/>
                  </a:cubicBezTo>
                  <a:cubicBezTo>
                    <a:pt x="190" y="58785"/>
                    <a:pt x="203" y="59034"/>
                    <a:pt x="203" y="59345"/>
                  </a:cubicBezTo>
                  <a:cubicBezTo>
                    <a:pt x="215" y="61024"/>
                    <a:pt x="167" y="61774"/>
                    <a:pt x="155" y="61869"/>
                  </a:cubicBezTo>
                  <a:lnTo>
                    <a:pt x="155" y="60619"/>
                  </a:lnTo>
                  <a:cubicBezTo>
                    <a:pt x="60" y="61893"/>
                    <a:pt x="119" y="65608"/>
                    <a:pt x="119" y="68096"/>
                  </a:cubicBezTo>
                  <a:lnTo>
                    <a:pt x="60" y="67060"/>
                  </a:lnTo>
                  <a:lnTo>
                    <a:pt x="96" y="69620"/>
                  </a:lnTo>
                  <a:cubicBezTo>
                    <a:pt x="90" y="69899"/>
                    <a:pt x="77" y="70131"/>
                    <a:pt x="65" y="70131"/>
                  </a:cubicBezTo>
                  <a:cubicBezTo>
                    <a:pt x="54" y="70131"/>
                    <a:pt x="42" y="69914"/>
                    <a:pt x="36" y="69311"/>
                  </a:cubicBezTo>
                  <a:lnTo>
                    <a:pt x="36" y="69311"/>
                  </a:lnTo>
                  <a:cubicBezTo>
                    <a:pt x="0" y="71097"/>
                    <a:pt x="60" y="70894"/>
                    <a:pt x="36" y="72430"/>
                  </a:cubicBezTo>
                  <a:cubicBezTo>
                    <a:pt x="31" y="72496"/>
                    <a:pt x="28" y="72525"/>
                    <a:pt x="27" y="72525"/>
                  </a:cubicBezTo>
                  <a:cubicBezTo>
                    <a:pt x="27" y="72525"/>
                    <a:pt x="27" y="72525"/>
                    <a:pt x="26" y="72525"/>
                  </a:cubicBezTo>
                  <a:lnTo>
                    <a:pt x="26" y="72525"/>
                  </a:lnTo>
                  <a:lnTo>
                    <a:pt x="48" y="74109"/>
                  </a:lnTo>
                  <a:cubicBezTo>
                    <a:pt x="45" y="74008"/>
                    <a:pt x="40" y="73992"/>
                    <a:pt x="35" y="73992"/>
                  </a:cubicBezTo>
                  <a:cubicBezTo>
                    <a:pt x="33" y="73992"/>
                    <a:pt x="31" y="73996"/>
                    <a:pt x="29" y="73996"/>
                  </a:cubicBezTo>
                  <a:cubicBezTo>
                    <a:pt x="20" y="73996"/>
                    <a:pt x="12" y="73933"/>
                    <a:pt x="12" y="73323"/>
                  </a:cubicBezTo>
                  <a:lnTo>
                    <a:pt x="12" y="73323"/>
                  </a:lnTo>
                  <a:cubicBezTo>
                    <a:pt x="0" y="74895"/>
                    <a:pt x="24" y="76169"/>
                    <a:pt x="36" y="77181"/>
                  </a:cubicBezTo>
                  <a:cubicBezTo>
                    <a:pt x="60" y="78205"/>
                    <a:pt x="84" y="78979"/>
                    <a:pt x="72" y="79574"/>
                  </a:cubicBezTo>
                  <a:lnTo>
                    <a:pt x="60" y="79312"/>
                  </a:lnTo>
                  <a:lnTo>
                    <a:pt x="60" y="79312"/>
                  </a:lnTo>
                  <a:cubicBezTo>
                    <a:pt x="98" y="81322"/>
                    <a:pt x="111" y="81566"/>
                    <a:pt x="125" y="81566"/>
                  </a:cubicBezTo>
                  <a:cubicBezTo>
                    <a:pt x="129" y="81566"/>
                    <a:pt x="134" y="81541"/>
                    <a:pt x="139" y="81541"/>
                  </a:cubicBezTo>
                  <a:cubicBezTo>
                    <a:pt x="153" y="81541"/>
                    <a:pt x="173" y="81716"/>
                    <a:pt x="215" y="82991"/>
                  </a:cubicBezTo>
                  <a:cubicBezTo>
                    <a:pt x="215" y="82991"/>
                    <a:pt x="215" y="83134"/>
                    <a:pt x="203" y="83336"/>
                  </a:cubicBezTo>
                  <a:cubicBezTo>
                    <a:pt x="191" y="83551"/>
                    <a:pt x="179" y="83824"/>
                    <a:pt x="179" y="84098"/>
                  </a:cubicBezTo>
                  <a:cubicBezTo>
                    <a:pt x="167" y="84646"/>
                    <a:pt x="155" y="85194"/>
                    <a:pt x="155" y="85194"/>
                  </a:cubicBezTo>
                  <a:lnTo>
                    <a:pt x="215" y="85622"/>
                  </a:lnTo>
                  <a:cubicBezTo>
                    <a:pt x="226" y="86039"/>
                    <a:pt x="247" y="86819"/>
                    <a:pt x="231" y="86819"/>
                  </a:cubicBezTo>
                  <a:cubicBezTo>
                    <a:pt x="230" y="86819"/>
                    <a:pt x="228" y="86813"/>
                    <a:pt x="227" y="86801"/>
                  </a:cubicBezTo>
                  <a:lnTo>
                    <a:pt x="227" y="86801"/>
                  </a:lnTo>
                  <a:cubicBezTo>
                    <a:pt x="250" y="87345"/>
                    <a:pt x="259" y="87504"/>
                    <a:pt x="263" y="87504"/>
                  </a:cubicBezTo>
                  <a:cubicBezTo>
                    <a:pt x="268" y="87504"/>
                    <a:pt x="262" y="87197"/>
                    <a:pt x="268" y="87197"/>
                  </a:cubicBezTo>
                  <a:lnTo>
                    <a:pt x="268" y="87197"/>
                  </a:lnTo>
                  <a:cubicBezTo>
                    <a:pt x="270" y="87197"/>
                    <a:pt x="276" y="87268"/>
                    <a:pt x="286" y="87480"/>
                  </a:cubicBezTo>
                  <a:cubicBezTo>
                    <a:pt x="298" y="88015"/>
                    <a:pt x="310" y="88658"/>
                    <a:pt x="334" y="89337"/>
                  </a:cubicBezTo>
                  <a:cubicBezTo>
                    <a:pt x="334" y="89670"/>
                    <a:pt x="346" y="90004"/>
                    <a:pt x="358" y="90337"/>
                  </a:cubicBezTo>
                  <a:cubicBezTo>
                    <a:pt x="369" y="90682"/>
                    <a:pt x="393" y="91016"/>
                    <a:pt x="405" y="91337"/>
                  </a:cubicBezTo>
                  <a:cubicBezTo>
                    <a:pt x="465" y="92611"/>
                    <a:pt x="500" y="93683"/>
                    <a:pt x="477" y="93933"/>
                  </a:cubicBezTo>
                  <a:cubicBezTo>
                    <a:pt x="486" y="94030"/>
                    <a:pt x="491" y="94070"/>
                    <a:pt x="495" y="94070"/>
                  </a:cubicBezTo>
                  <a:cubicBezTo>
                    <a:pt x="511" y="94070"/>
                    <a:pt x="479" y="93247"/>
                    <a:pt x="484" y="93247"/>
                  </a:cubicBezTo>
                  <a:lnTo>
                    <a:pt x="484" y="93247"/>
                  </a:lnTo>
                  <a:cubicBezTo>
                    <a:pt x="487" y="93247"/>
                    <a:pt x="500" y="93475"/>
                    <a:pt x="536" y="94171"/>
                  </a:cubicBezTo>
                  <a:cubicBezTo>
                    <a:pt x="489" y="94826"/>
                    <a:pt x="655" y="96838"/>
                    <a:pt x="750" y="98802"/>
                  </a:cubicBezTo>
                  <a:cubicBezTo>
                    <a:pt x="695" y="98403"/>
                    <a:pt x="644" y="97430"/>
                    <a:pt x="638" y="97430"/>
                  </a:cubicBezTo>
                  <a:lnTo>
                    <a:pt x="638" y="97430"/>
                  </a:lnTo>
                  <a:cubicBezTo>
                    <a:pt x="636" y="97430"/>
                    <a:pt x="644" y="97664"/>
                    <a:pt x="667" y="98314"/>
                  </a:cubicBezTo>
                  <a:cubicBezTo>
                    <a:pt x="798" y="99493"/>
                    <a:pt x="881" y="102148"/>
                    <a:pt x="1036" y="103815"/>
                  </a:cubicBezTo>
                  <a:cubicBezTo>
                    <a:pt x="1060" y="103851"/>
                    <a:pt x="1131" y="104755"/>
                    <a:pt x="1251" y="105994"/>
                  </a:cubicBezTo>
                  <a:cubicBezTo>
                    <a:pt x="1358" y="107232"/>
                    <a:pt x="1501" y="108816"/>
                    <a:pt x="1667" y="110197"/>
                  </a:cubicBezTo>
                  <a:cubicBezTo>
                    <a:pt x="1667" y="110194"/>
                    <a:pt x="1666" y="110193"/>
                    <a:pt x="1665" y="110193"/>
                  </a:cubicBezTo>
                  <a:cubicBezTo>
                    <a:pt x="1651" y="110193"/>
                    <a:pt x="1781" y="111473"/>
                    <a:pt x="1977" y="113078"/>
                  </a:cubicBezTo>
                  <a:cubicBezTo>
                    <a:pt x="2179" y="114733"/>
                    <a:pt x="2465" y="116721"/>
                    <a:pt x="2679" y="118007"/>
                  </a:cubicBezTo>
                  <a:lnTo>
                    <a:pt x="2655" y="117924"/>
                  </a:lnTo>
                  <a:lnTo>
                    <a:pt x="2655" y="117924"/>
                  </a:lnTo>
                  <a:cubicBezTo>
                    <a:pt x="2727" y="118174"/>
                    <a:pt x="2870" y="118960"/>
                    <a:pt x="3048" y="119912"/>
                  </a:cubicBezTo>
                  <a:cubicBezTo>
                    <a:pt x="3239" y="120877"/>
                    <a:pt x="3477" y="122020"/>
                    <a:pt x="3703" y="122960"/>
                  </a:cubicBezTo>
                  <a:cubicBezTo>
                    <a:pt x="3656" y="122901"/>
                    <a:pt x="3560" y="122555"/>
                    <a:pt x="3322" y="121519"/>
                  </a:cubicBezTo>
                  <a:lnTo>
                    <a:pt x="3322" y="121519"/>
                  </a:lnTo>
                  <a:cubicBezTo>
                    <a:pt x="3322" y="121520"/>
                    <a:pt x="3346" y="121639"/>
                    <a:pt x="3382" y="121805"/>
                  </a:cubicBezTo>
                  <a:cubicBezTo>
                    <a:pt x="3417" y="121972"/>
                    <a:pt x="3465" y="122198"/>
                    <a:pt x="3525" y="122424"/>
                  </a:cubicBezTo>
                  <a:cubicBezTo>
                    <a:pt x="3572" y="122651"/>
                    <a:pt x="3620" y="122877"/>
                    <a:pt x="3667" y="123043"/>
                  </a:cubicBezTo>
                  <a:cubicBezTo>
                    <a:pt x="3703" y="123210"/>
                    <a:pt x="3727" y="123317"/>
                    <a:pt x="3727" y="123317"/>
                  </a:cubicBezTo>
                  <a:cubicBezTo>
                    <a:pt x="3846" y="123734"/>
                    <a:pt x="3989" y="124294"/>
                    <a:pt x="4310" y="125449"/>
                  </a:cubicBezTo>
                  <a:lnTo>
                    <a:pt x="4227" y="125222"/>
                  </a:lnTo>
                  <a:cubicBezTo>
                    <a:pt x="4191" y="125115"/>
                    <a:pt x="4144" y="125008"/>
                    <a:pt x="4144" y="125008"/>
                  </a:cubicBezTo>
                  <a:lnTo>
                    <a:pt x="4144" y="125008"/>
                  </a:lnTo>
                  <a:cubicBezTo>
                    <a:pt x="4465" y="126187"/>
                    <a:pt x="4846" y="127365"/>
                    <a:pt x="5311" y="128604"/>
                  </a:cubicBezTo>
                  <a:cubicBezTo>
                    <a:pt x="5418" y="128913"/>
                    <a:pt x="5561" y="129223"/>
                    <a:pt x="5680" y="129544"/>
                  </a:cubicBezTo>
                  <a:cubicBezTo>
                    <a:pt x="5823" y="129854"/>
                    <a:pt x="5953" y="130175"/>
                    <a:pt x="6108" y="130509"/>
                  </a:cubicBezTo>
                  <a:cubicBezTo>
                    <a:pt x="6406" y="131152"/>
                    <a:pt x="6751" y="131818"/>
                    <a:pt x="7156" y="132497"/>
                  </a:cubicBezTo>
                  <a:cubicBezTo>
                    <a:pt x="7160" y="132501"/>
                    <a:pt x="7163" y="132503"/>
                    <a:pt x="7165" y="132503"/>
                  </a:cubicBezTo>
                  <a:cubicBezTo>
                    <a:pt x="7178" y="132503"/>
                    <a:pt x="7123" y="132386"/>
                    <a:pt x="7049" y="132259"/>
                  </a:cubicBezTo>
                  <a:cubicBezTo>
                    <a:pt x="6966" y="132092"/>
                    <a:pt x="6870" y="131902"/>
                    <a:pt x="6835" y="131795"/>
                  </a:cubicBezTo>
                  <a:cubicBezTo>
                    <a:pt x="6812" y="131744"/>
                    <a:pt x="6800" y="131712"/>
                    <a:pt x="6806" y="131712"/>
                  </a:cubicBezTo>
                  <a:cubicBezTo>
                    <a:pt x="6813" y="131712"/>
                    <a:pt x="6843" y="131753"/>
                    <a:pt x="6906" y="131854"/>
                  </a:cubicBezTo>
                  <a:cubicBezTo>
                    <a:pt x="7025" y="132033"/>
                    <a:pt x="7239" y="132437"/>
                    <a:pt x="7728" y="133104"/>
                  </a:cubicBezTo>
                  <a:cubicBezTo>
                    <a:pt x="7745" y="133149"/>
                    <a:pt x="7763" y="133193"/>
                    <a:pt x="7751" y="133193"/>
                  </a:cubicBezTo>
                  <a:cubicBezTo>
                    <a:pt x="7747" y="133193"/>
                    <a:pt x="7740" y="133188"/>
                    <a:pt x="7728" y="133176"/>
                  </a:cubicBezTo>
                  <a:cubicBezTo>
                    <a:pt x="7704" y="133164"/>
                    <a:pt x="7668" y="133116"/>
                    <a:pt x="7597" y="133021"/>
                  </a:cubicBezTo>
                  <a:cubicBezTo>
                    <a:pt x="7537" y="132938"/>
                    <a:pt x="7442" y="132818"/>
                    <a:pt x="7323" y="132628"/>
                  </a:cubicBezTo>
                  <a:lnTo>
                    <a:pt x="7323" y="132628"/>
                  </a:lnTo>
                  <a:cubicBezTo>
                    <a:pt x="7394" y="132747"/>
                    <a:pt x="7549" y="132961"/>
                    <a:pt x="7716" y="133199"/>
                  </a:cubicBezTo>
                  <a:cubicBezTo>
                    <a:pt x="7882" y="133438"/>
                    <a:pt x="8109" y="133676"/>
                    <a:pt x="8263" y="133914"/>
                  </a:cubicBezTo>
                  <a:cubicBezTo>
                    <a:pt x="8263" y="133914"/>
                    <a:pt x="8251" y="133902"/>
                    <a:pt x="8228" y="133866"/>
                  </a:cubicBezTo>
                  <a:cubicBezTo>
                    <a:pt x="8204" y="133842"/>
                    <a:pt x="8180" y="133795"/>
                    <a:pt x="8132" y="133747"/>
                  </a:cubicBezTo>
                  <a:lnTo>
                    <a:pt x="7847" y="133402"/>
                  </a:lnTo>
                  <a:cubicBezTo>
                    <a:pt x="7739" y="133271"/>
                    <a:pt x="7644" y="133128"/>
                    <a:pt x="7573" y="133033"/>
                  </a:cubicBezTo>
                  <a:cubicBezTo>
                    <a:pt x="7501" y="132951"/>
                    <a:pt x="7456" y="132887"/>
                    <a:pt x="7445" y="132870"/>
                  </a:cubicBezTo>
                  <a:lnTo>
                    <a:pt x="7445" y="132870"/>
                  </a:lnTo>
                  <a:cubicBezTo>
                    <a:pt x="7847" y="133462"/>
                    <a:pt x="7990" y="133593"/>
                    <a:pt x="8085" y="133711"/>
                  </a:cubicBezTo>
                  <a:cubicBezTo>
                    <a:pt x="8132" y="133771"/>
                    <a:pt x="8168" y="133819"/>
                    <a:pt x="8239" y="133914"/>
                  </a:cubicBezTo>
                  <a:cubicBezTo>
                    <a:pt x="8311" y="134009"/>
                    <a:pt x="8406" y="134152"/>
                    <a:pt x="8573" y="134390"/>
                  </a:cubicBezTo>
                  <a:cubicBezTo>
                    <a:pt x="8572" y="134390"/>
                    <a:pt x="8572" y="134390"/>
                    <a:pt x="8572" y="134390"/>
                  </a:cubicBezTo>
                  <a:cubicBezTo>
                    <a:pt x="8568" y="134390"/>
                    <a:pt x="8684" y="134573"/>
                    <a:pt x="8799" y="134712"/>
                  </a:cubicBezTo>
                  <a:cubicBezTo>
                    <a:pt x="8909" y="134842"/>
                    <a:pt x="9003" y="134963"/>
                    <a:pt x="8994" y="134963"/>
                  </a:cubicBezTo>
                  <a:cubicBezTo>
                    <a:pt x="8992" y="134963"/>
                    <a:pt x="8987" y="134959"/>
                    <a:pt x="8978" y="134950"/>
                  </a:cubicBezTo>
                  <a:cubicBezTo>
                    <a:pt x="8930" y="134890"/>
                    <a:pt x="8859" y="134819"/>
                    <a:pt x="8787" y="134723"/>
                  </a:cubicBezTo>
                  <a:cubicBezTo>
                    <a:pt x="8751" y="134688"/>
                    <a:pt x="8716" y="134640"/>
                    <a:pt x="8668" y="134581"/>
                  </a:cubicBezTo>
                  <a:cubicBezTo>
                    <a:pt x="8632" y="134533"/>
                    <a:pt x="8597" y="134485"/>
                    <a:pt x="8561" y="134426"/>
                  </a:cubicBezTo>
                  <a:cubicBezTo>
                    <a:pt x="8406" y="134226"/>
                    <a:pt x="8261" y="133996"/>
                    <a:pt x="8136" y="133830"/>
                  </a:cubicBezTo>
                  <a:lnTo>
                    <a:pt x="8136" y="133830"/>
                  </a:lnTo>
                  <a:cubicBezTo>
                    <a:pt x="8220" y="133944"/>
                    <a:pt x="8296" y="134081"/>
                    <a:pt x="8382" y="134200"/>
                  </a:cubicBezTo>
                  <a:cubicBezTo>
                    <a:pt x="8490" y="134342"/>
                    <a:pt x="8585" y="134473"/>
                    <a:pt x="8680" y="134616"/>
                  </a:cubicBezTo>
                  <a:cubicBezTo>
                    <a:pt x="8906" y="134866"/>
                    <a:pt x="9109" y="135140"/>
                    <a:pt x="9323" y="135354"/>
                  </a:cubicBezTo>
                  <a:cubicBezTo>
                    <a:pt x="9728" y="135831"/>
                    <a:pt x="10121" y="136176"/>
                    <a:pt x="10299" y="136367"/>
                  </a:cubicBezTo>
                  <a:cubicBezTo>
                    <a:pt x="10282" y="136344"/>
                    <a:pt x="10276" y="136329"/>
                    <a:pt x="10286" y="136329"/>
                  </a:cubicBezTo>
                  <a:cubicBezTo>
                    <a:pt x="10297" y="136329"/>
                    <a:pt x="10327" y="136347"/>
                    <a:pt x="10383" y="136390"/>
                  </a:cubicBezTo>
                  <a:cubicBezTo>
                    <a:pt x="10430" y="136438"/>
                    <a:pt x="10502" y="136509"/>
                    <a:pt x="10609" y="136593"/>
                  </a:cubicBezTo>
                  <a:cubicBezTo>
                    <a:pt x="10728" y="136676"/>
                    <a:pt x="10871" y="136795"/>
                    <a:pt x="11061" y="136950"/>
                  </a:cubicBezTo>
                  <a:cubicBezTo>
                    <a:pt x="11299" y="137140"/>
                    <a:pt x="11478" y="137295"/>
                    <a:pt x="11633" y="137414"/>
                  </a:cubicBezTo>
                  <a:cubicBezTo>
                    <a:pt x="11788" y="137521"/>
                    <a:pt x="11907" y="137605"/>
                    <a:pt x="11990" y="137676"/>
                  </a:cubicBezTo>
                  <a:cubicBezTo>
                    <a:pt x="12169" y="137795"/>
                    <a:pt x="12228" y="137843"/>
                    <a:pt x="12252" y="137879"/>
                  </a:cubicBezTo>
                  <a:cubicBezTo>
                    <a:pt x="12323" y="137926"/>
                    <a:pt x="12264" y="137926"/>
                    <a:pt x="12859" y="138331"/>
                  </a:cubicBezTo>
                  <a:cubicBezTo>
                    <a:pt x="13121" y="138474"/>
                    <a:pt x="13573" y="138760"/>
                    <a:pt x="13978" y="138998"/>
                  </a:cubicBezTo>
                  <a:cubicBezTo>
                    <a:pt x="14085" y="139057"/>
                    <a:pt x="14181" y="139129"/>
                    <a:pt x="14264" y="139176"/>
                  </a:cubicBezTo>
                  <a:cubicBezTo>
                    <a:pt x="14359" y="139224"/>
                    <a:pt x="14443" y="139260"/>
                    <a:pt x="14514" y="139295"/>
                  </a:cubicBezTo>
                  <a:cubicBezTo>
                    <a:pt x="14669" y="139367"/>
                    <a:pt x="14764" y="139415"/>
                    <a:pt x="14776" y="139415"/>
                  </a:cubicBezTo>
                  <a:cubicBezTo>
                    <a:pt x="15097" y="139581"/>
                    <a:pt x="15276" y="139676"/>
                    <a:pt x="15419" y="139760"/>
                  </a:cubicBezTo>
                  <a:cubicBezTo>
                    <a:pt x="15550" y="139843"/>
                    <a:pt x="15633" y="139891"/>
                    <a:pt x="15764" y="139962"/>
                  </a:cubicBezTo>
                  <a:cubicBezTo>
                    <a:pt x="16050" y="140093"/>
                    <a:pt x="16538" y="140307"/>
                    <a:pt x="17074" y="140546"/>
                  </a:cubicBezTo>
                  <a:cubicBezTo>
                    <a:pt x="17348" y="140665"/>
                    <a:pt x="17634" y="140784"/>
                    <a:pt x="17931" y="140891"/>
                  </a:cubicBezTo>
                  <a:cubicBezTo>
                    <a:pt x="18217" y="141010"/>
                    <a:pt x="18503" y="141129"/>
                    <a:pt x="18765" y="141212"/>
                  </a:cubicBezTo>
                  <a:cubicBezTo>
                    <a:pt x="19312" y="141403"/>
                    <a:pt x="19765" y="141570"/>
                    <a:pt x="20015" y="141641"/>
                  </a:cubicBezTo>
                  <a:cubicBezTo>
                    <a:pt x="20124" y="141672"/>
                    <a:pt x="20190" y="141690"/>
                    <a:pt x="20201" y="141690"/>
                  </a:cubicBezTo>
                  <a:cubicBezTo>
                    <a:pt x="20215" y="141690"/>
                    <a:pt x="20138" y="141660"/>
                    <a:pt x="19943" y="141593"/>
                  </a:cubicBezTo>
                  <a:lnTo>
                    <a:pt x="19646" y="141486"/>
                  </a:lnTo>
                  <a:lnTo>
                    <a:pt x="19646" y="141486"/>
                  </a:lnTo>
                  <a:cubicBezTo>
                    <a:pt x="19693" y="141498"/>
                    <a:pt x="19765" y="141522"/>
                    <a:pt x="19836" y="141546"/>
                  </a:cubicBezTo>
                  <a:cubicBezTo>
                    <a:pt x="21813" y="142177"/>
                    <a:pt x="23908" y="142701"/>
                    <a:pt x="26027" y="143082"/>
                  </a:cubicBezTo>
                  <a:cubicBezTo>
                    <a:pt x="28147" y="143475"/>
                    <a:pt x="30278" y="143725"/>
                    <a:pt x="32338" y="143856"/>
                  </a:cubicBezTo>
                  <a:lnTo>
                    <a:pt x="32326" y="143867"/>
                  </a:lnTo>
                  <a:cubicBezTo>
                    <a:pt x="33552" y="143951"/>
                    <a:pt x="34921" y="143987"/>
                    <a:pt x="36207" y="144010"/>
                  </a:cubicBezTo>
                  <a:lnTo>
                    <a:pt x="37148" y="144010"/>
                  </a:lnTo>
                  <a:cubicBezTo>
                    <a:pt x="37446" y="143998"/>
                    <a:pt x="37743" y="143998"/>
                    <a:pt x="38029" y="143987"/>
                  </a:cubicBezTo>
                  <a:cubicBezTo>
                    <a:pt x="38600" y="143975"/>
                    <a:pt x="39112" y="143963"/>
                    <a:pt x="39553" y="143951"/>
                  </a:cubicBezTo>
                  <a:cubicBezTo>
                    <a:pt x="40059" y="143934"/>
                    <a:pt x="40691" y="143912"/>
                    <a:pt x="40924" y="143912"/>
                  </a:cubicBezTo>
                  <a:cubicBezTo>
                    <a:pt x="41026" y="143912"/>
                    <a:pt x="41052" y="143916"/>
                    <a:pt x="40958" y="143927"/>
                  </a:cubicBezTo>
                  <a:cubicBezTo>
                    <a:pt x="41898" y="143879"/>
                    <a:pt x="42422" y="143856"/>
                    <a:pt x="43041" y="143796"/>
                  </a:cubicBezTo>
                  <a:cubicBezTo>
                    <a:pt x="43351" y="143772"/>
                    <a:pt x="43696" y="143748"/>
                    <a:pt x="44125" y="143713"/>
                  </a:cubicBezTo>
                  <a:cubicBezTo>
                    <a:pt x="44339" y="143701"/>
                    <a:pt x="44577" y="143689"/>
                    <a:pt x="44839" y="143665"/>
                  </a:cubicBezTo>
                  <a:cubicBezTo>
                    <a:pt x="45113" y="143641"/>
                    <a:pt x="45411" y="143629"/>
                    <a:pt x="45744" y="143594"/>
                  </a:cubicBezTo>
                  <a:lnTo>
                    <a:pt x="45744" y="143594"/>
                  </a:lnTo>
                  <a:cubicBezTo>
                    <a:pt x="45280" y="143653"/>
                    <a:pt x="45089" y="143665"/>
                    <a:pt x="45018" y="143677"/>
                  </a:cubicBezTo>
                  <a:lnTo>
                    <a:pt x="45042" y="143677"/>
                  </a:lnTo>
                  <a:cubicBezTo>
                    <a:pt x="45091" y="143677"/>
                    <a:pt x="45107" y="143677"/>
                    <a:pt x="44845" y="143697"/>
                  </a:cubicBezTo>
                  <a:lnTo>
                    <a:pt x="44845" y="143697"/>
                  </a:lnTo>
                  <a:cubicBezTo>
                    <a:pt x="45024" y="143684"/>
                    <a:pt x="45192" y="143674"/>
                    <a:pt x="45351" y="143665"/>
                  </a:cubicBezTo>
                  <a:cubicBezTo>
                    <a:pt x="45792" y="143617"/>
                    <a:pt x="46173" y="143582"/>
                    <a:pt x="46554" y="143546"/>
                  </a:cubicBezTo>
                  <a:cubicBezTo>
                    <a:pt x="47316" y="143463"/>
                    <a:pt x="48114" y="143391"/>
                    <a:pt x="49411" y="143189"/>
                  </a:cubicBezTo>
                  <a:lnTo>
                    <a:pt x="49411" y="143189"/>
                  </a:lnTo>
                  <a:cubicBezTo>
                    <a:pt x="49253" y="143219"/>
                    <a:pt x="49210" y="143232"/>
                    <a:pt x="49253" y="143232"/>
                  </a:cubicBezTo>
                  <a:cubicBezTo>
                    <a:pt x="49330" y="143232"/>
                    <a:pt x="49680" y="143190"/>
                    <a:pt x="50138" y="143129"/>
                  </a:cubicBezTo>
                  <a:cubicBezTo>
                    <a:pt x="50495" y="143094"/>
                    <a:pt x="50911" y="143034"/>
                    <a:pt x="51316" y="142986"/>
                  </a:cubicBezTo>
                  <a:cubicBezTo>
                    <a:pt x="51709" y="142915"/>
                    <a:pt x="52090" y="142855"/>
                    <a:pt x="52376" y="142808"/>
                  </a:cubicBezTo>
                  <a:lnTo>
                    <a:pt x="52376" y="142808"/>
                  </a:lnTo>
                  <a:cubicBezTo>
                    <a:pt x="52376" y="142808"/>
                    <a:pt x="51959" y="142867"/>
                    <a:pt x="51531" y="142927"/>
                  </a:cubicBezTo>
                  <a:cubicBezTo>
                    <a:pt x="51330" y="142962"/>
                    <a:pt x="51118" y="142986"/>
                    <a:pt x="50951" y="142998"/>
                  </a:cubicBezTo>
                  <a:lnTo>
                    <a:pt x="50951" y="142998"/>
                  </a:lnTo>
                  <a:cubicBezTo>
                    <a:pt x="51497" y="142921"/>
                    <a:pt x="52017" y="142832"/>
                    <a:pt x="52519" y="142760"/>
                  </a:cubicBezTo>
                  <a:cubicBezTo>
                    <a:pt x="53102" y="142665"/>
                    <a:pt x="53674" y="142582"/>
                    <a:pt x="54245" y="142486"/>
                  </a:cubicBezTo>
                  <a:lnTo>
                    <a:pt x="54245" y="142486"/>
                  </a:lnTo>
                  <a:lnTo>
                    <a:pt x="53638" y="142641"/>
                  </a:lnTo>
                  <a:cubicBezTo>
                    <a:pt x="54257" y="142558"/>
                    <a:pt x="54852" y="142451"/>
                    <a:pt x="55448" y="142343"/>
                  </a:cubicBezTo>
                  <a:cubicBezTo>
                    <a:pt x="56031" y="142236"/>
                    <a:pt x="56603" y="142129"/>
                    <a:pt x="57162" y="142034"/>
                  </a:cubicBezTo>
                  <a:cubicBezTo>
                    <a:pt x="58281" y="141808"/>
                    <a:pt x="59341" y="141570"/>
                    <a:pt x="60377" y="141355"/>
                  </a:cubicBezTo>
                  <a:cubicBezTo>
                    <a:pt x="62425" y="140915"/>
                    <a:pt x="64330" y="140510"/>
                    <a:pt x="66211" y="140177"/>
                  </a:cubicBezTo>
                  <a:cubicBezTo>
                    <a:pt x="66418" y="140127"/>
                    <a:pt x="66489" y="140106"/>
                    <a:pt x="66468" y="140106"/>
                  </a:cubicBezTo>
                  <a:cubicBezTo>
                    <a:pt x="66376" y="140106"/>
                    <a:pt x="64592" y="140475"/>
                    <a:pt x="64489" y="140475"/>
                  </a:cubicBezTo>
                  <a:cubicBezTo>
                    <a:pt x="64467" y="140475"/>
                    <a:pt x="64525" y="140458"/>
                    <a:pt x="64699" y="140415"/>
                  </a:cubicBezTo>
                  <a:cubicBezTo>
                    <a:pt x="66949" y="139962"/>
                    <a:pt x="69307" y="139545"/>
                    <a:pt x="70009" y="139403"/>
                  </a:cubicBezTo>
                  <a:cubicBezTo>
                    <a:pt x="73093" y="138783"/>
                    <a:pt x="72867" y="138748"/>
                    <a:pt x="76105" y="138152"/>
                  </a:cubicBezTo>
                  <a:lnTo>
                    <a:pt x="76105" y="138152"/>
                  </a:lnTo>
                  <a:cubicBezTo>
                    <a:pt x="75978" y="138171"/>
                    <a:pt x="75853" y="138186"/>
                    <a:pt x="75807" y="138186"/>
                  </a:cubicBezTo>
                  <a:cubicBezTo>
                    <a:pt x="75703" y="138186"/>
                    <a:pt x="76018" y="138103"/>
                    <a:pt x="77701" y="137771"/>
                  </a:cubicBezTo>
                  <a:cubicBezTo>
                    <a:pt x="78996" y="137526"/>
                    <a:pt x="79722" y="137413"/>
                    <a:pt x="79839" y="137413"/>
                  </a:cubicBezTo>
                  <a:cubicBezTo>
                    <a:pt x="79926" y="137413"/>
                    <a:pt x="79675" y="137476"/>
                    <a:pt x="79070" y="137593"/>
                  </a:cubicBezTo>
                  <a:cubicBezTo>
                    <a:pt x="78577" y="137689"/>
                    <a:pt x="78315" y="137738"/>
                    <a:pt x="78285" y="137738"/>
                  </a:cubicBezTo>
                  <a:cubicBezTo>
                    <a:pt x="78282" y="137738"/>
                    <a:pt x="78282" y="137737"/>
                    <a:pt x="78284" y="137736"/>
                  </a:cubicBezTo>
                  <a:lnTo>
                    <a:pt x="78284" y="137736"/>
                  </a:lnTo>
                  <a:cubicBezTo>
                    <a:pt x="77749" y="137841"/>
                    <a:pt x="77092" y="137972"/>
                    <a:pt x="77139" y="137972"/>
                  </a:cubicBezTo>
                  <a:cubicBezTo>
                    <a:pt x="77156" y="137972"/>
                    <a:pt x="77263" y="137955"/>
                    <a:pt x="77498" y="137914"/>
                  </a:cubicBezTo>
                  <a:lnTo>
                    <a:pt x="77796" y="137843"/>
                  </a:lnTo>
                  <a:cubicBezTo>
                    <a:pt x="78780" y="137675"/>
                    <a:pt x="81303" y="137195"/>
                    <a:pt x="81402" y="137195"/>
                  </a:cubicBezTo>
                  <a:cubicBezTo>
                    <a:pt x="81416" y="137195"/>
                    <a:pt x="81384" y="137204"/>
                    <a:pt x="81296" y="137224"/>
                  </a:cubicBezTo>
                  <a:cubicBezTo>
                    <a:pt x="81982" y="137089"/>
                    <a:pt x="82233" y="137036"/>
                    <a:pt x="82205" y="137036"/>
                  </a:cubicBezTo>
                  <a:cubicBezTo>
                    <a:pt x="82164" y="137036"/>
                    <a:pt x="81509" y="137153"/>
                    <a:pt x="80749" y="137295"/>
                  </a:cubicBezTo>
                  <a:cubicBezTo>
                    <a:pt x="81475" y="137152"/>
                    <a:pt x="82118" y="137045"/>
                    <a:pt x="82725" y="136926"/>
                  </a:cubicBezTo>
                  <a:cubicBezTo>
                    <a:pt x="83035" y="136867"/>
                    <a:pt x="83332" y="136819"/>
                    <a:pt x="83618" y="136759"/>
                  </a:cubicBezTo>
                  <a:cubicBezTo>
                    <a:pt x="83904" y="136712"/>
                    <a:pt x="84189" y="136664"/>
                    <a:pt x="84475" y="136617"/>
                  </a:cubicBezTo>
                  <a:cubicBezTo>
                    <a:pt x="85618" y="136414"/>
                    <a:pt x="86785" y="136224"/>
                    <a:pt x="88273" y="135962"/>
                  </a:cubicBezTo>
                  <a:lnTo>
                    <a:pt x="88273" y="135962"/>
                  </a:lnTo>
                  <a:cubicBezTo>
                    <a:pt x="87962" y="136008"/>
                    <a:pt x="87666" y="136050"/>
                    <a:pt x="87631" y="136050"/>
                  </a:cubicBezTo>
                  <a:cubicBezTo>
                    <a:pt x="87613" y="136050"/>
                    <a:pt x="87668" y="136038"/>
                    <a:pt x="87833" y="136009"/>
                  </a:cubicBezTo>
                  <a:cubicBezTo>
                    <a:pt x="92214" y="135283"/>
                    <a:pt x="89750" y="135640"/>
                    <a:pt x="92726" y="135128"/>
                  </a:cubicBezTo>
                  <a:cubicBezTo>
                    <a:pt x="93230" y="135050"/>
                    <a:pt x="93378" y="135031"/>
                    <a:pt x="93421" y="135031"/>
                  </a:cubicBezTo>
                  <a:cubicBezTo>
                    <a:pt x="93451" y="135031"/>
                    <a:pt x="93431" y="135040"/>
                    <a:pt x="93441" y="135045"/>
                  </a:cubicBezTo>
                  <a:cubicBezTo>
                    <a:pt x="93441" y="135045"/>
                    <a:pt x="93488" y="135045"/>
                    <a:pt x="93726" y="135009"/>
                  </a:cubicBezTo>
                  <a:cubicBezTo>
                    <a:pt x="93834" y="134985"/>
                    <a:pt x="94000" y="134962"/>
                    <a:pt x="94226" y="134914"/>
                  </a:cubicBezTo>
                  <a:cubicBezTo>
                    <a:pt x="94453" y="134878"/>
                    <a:pt x="94738" y="134831"/>
                    <a:pt x="95119" y="134771"/>
                  </a:cubicBezTo>
                  <a:cubicBezTo>
                    <a:pt x="95706" y="134687"/>
                    <a:pt x="95958" y="134656"/>
                    <a:pt x="96005" y="134656"/>
                  </a:cubicBezTo>
                  <a:cubicBezTo>
                    <a:pt x="96093" y="134656"/>
                    <a:pt x="95448" y="134768"/>
                    <a:pt x="94957" y="134850"/>
                  </a:cubicBezTo>
                  <a:lnTo>
                    <a:pt x="94957" y="134850"/>
                  </a:lnTo>
                  <a:cubicBezTo>
                    <a:pt x="97612" y="134413"/>
                    <a:pt x="99926" y="134111"/>
                    <a:pt x="101454" y="133890"/>
                  </a:cubicBezTo>
                  <a:lnTo>
                    <a:pt x="101454" y="133890"/>
                  </a:lnTo>
                  <a:lnTo>
                    <a:pt x="100025" y="134116"/>
                  </a:lnTo>
                  <a:cubicBezTo>
                    <a:pt x="100882" y="133985"/>
                    <a:pt x="101584" y="133878"/>
                    <a:pt x="102299" y="133759"/>
                  </a:cubicBezTo>
                  <a:lnTo>
                    <a:pt x="102299" y="133759"/>
                  </a:lnTo>
                  <a:lnTo>
                    <a:pt x="101477" y="133854"/>
                  </a:lnTo>
                  <a:cubicBezTo>
                    <a:pt x="101894" y="133795"/>
                    <a:pt x="102287" y="133735"/>
                    <a:pt x="102573" y="133688"/>
                  </a:cubicBezTo>
                  <a:cubicBezTo>
                    <a:pt x="102808" y="133658"/>
                    <a:pt x="102970" y="133637"/>
                    <a:pt x="103014" y="133637"/>
                  </a:cubicBezTo>
                  <a:cubicBezTo>
                    <a:pt x="103023" y="133637"/>
                    <a:pt x="103027" y="133638"/>
                    <a:pt x="103025" y="133640"/>
                  </a:cubicBezTo>
                  <a:cubicBezTo>
                    <a:pt x="103894" y="133485"/>
                    <a:pt x="102346" y="133688"/>
                    <a:pt x="104073" y="133390"/>
                  </a:cubicBezTo>
                  <a:cubicBezTo>
                    <a:pt x="104359" y="133342"/>
                    <a:pt x="104716" y="133295"/>
                    <a:pt x="105097" y="133235"/>
                  </a:cubicBezTo>
                  <a:cubicBezTo>
                    <a:pt x="105478" y="133188"/>
                    <a:pt x="105883" y="133128"/>
                    <a:pt x="106264" y="133068"/>
                  </a:cubicBezTo>
                  <a:cubicBezTo>
                    <a:pt x="107026" y="132973"/>
                    <a:pt x="107704" y="132878"/>
                    <a:pt x="107907" y="132878"/>
                  </a:cubicBezTo>
                  <a:cubicBezTo>
                    <a:pt x="106397" y="133075"/>
                    <a:pt x="106238" y="133105"/>
                    <a:pt x="106328" y="133105"/>
                  </a:cubicBezTo>
                  <a:cubicBezTo>
                    <a:pt x="106367" y="133105"/>
                    <a:pt x="106453" y="133099"/>
                    <a:pt x="106494" y="133099"/>
                  </a:cubicBezTo>
                  <a:cubicBezTo>
                    <a:pt x="106552" y="133099"/>
                    <a:pt x="106525" y="133110"/>
                    <a:pt x="106174" y="133161"/>
                  </a:cubicBezTo>
                  <a:lnTo>
                    <a:pt x="106174" y="133161"/>
                  </a:lnTo>
                  <a:cubicBezTo>
                    <a:pt x="106553" y="133110"/>
                    <a:pt x="106970" y="133055"/>
                    <a:pt x="107430" y="132997"/>
                  </a:cubicBezTo>
                  <a:cubicBezTo>
                    <a:pt x="107448" y="132995"/>
                    <a:pt x="107459" y="132995"/>
                    <a:pt x="107464" y="132995"/>
                  </a:cubicBezTo>
                  <a:cubicBezTo>
                    <a:pt x="107495" y="132995"/>
                    <a:pt x="107281" y="133026"/>
                    <a:pt x="107085" y="133057"/>
                  </a:cubicBezTo>
                  <a:cubicBezTo>
                    <a:pt x="110490" y="132652"/>
                    <a:pt x="108645" y="132795"/>
                    <a:pt x="112169" y="132330"/>
                  </a:cubicBezTo>
                  <a:lnTo>
                    <a:pt x="112169" y="132330"/>
                  </a:lnTo>
                  <a:cubicBezTo>
                    <a:pt x="112073" y="132348"/>
                    <a:pt x="112055" y="132356"/>
                    <a:pt x="112091" y="132356"/>
                  </a:cubicBezTo>
                  <a:cubicBezTo>
                    <a:pt x="112227" y="132356"/>
                    <a:pt x="113112" y="132253"/>
                    <a:pt x="113562" y="132187"/>
                  </a:cubicBezTo>
                  <a:lnTo>
                    <a:pt x="113562" y="132187"/>
                  </a:lnTo>
                  <a:cubicBezTo>
                    <a:pt x="113090" y="132251"/>
                    <a:pt x="112857" y="132277"/>
                    <a:pt x="112805" y="132277"/>
                  </a:cubicBezTo>
                  <a:cubicBezTo>
                    <a:pt x="112700" y="132277"/>
                    <a:pt x="113316" y="132172"/>
                    <a:pt x="114181" y="132045"/>
                  </a:cubicBezTo>
                  <a:cubicBezTo>
                    <a:pt x="114741" y="131973"/>
                    <a:pt x="115181" y="131914"/>
                    <a:pt x="115539" y="131866"/>
                  </a:cubicBezTo>
                  <a:cubicBezTo>
                    <a:pt x="115884" y="131830"/>
                    <a:pt x="116158" y="131795"/>
                    <a:pt x="116408" y="131771"/>
                  </a:cubicBezTo>
                  <a:cubicBezTo>
                    <a:pt x="116884" y="131711"/>
                    <a:pt x="117229" y="131664"/>
                    <a:pt x="117825" y="131592"/>
                  </a:cubicBezTo>
                  <a:lnTo>
                    <a:pt x="117825" y="131592"/>
                  </a:lnTo>
                  <a:lnTo>
                    <a:pt x="116467" y="131735"/>
                  </a:lnTo>
                  <a:cubicBezTo>
                    <a:pt x="116920" y="131664"/>
                    <a:pt x="118051" y="131533"/>
                    <a:pt x="119634" y="131354"/>
                  </a:cubicBezTo>
                  <a:cubicBezTo>
                    <a:pt x="119669" y="131354"/>
                    <a:pt x="119603" y="131364"/>
                    <a:pt x="119491" y="131378"/>
                  </a:cubicBezTo>
                  <a:lnTo>
                    <a:pt x="119491" y="131378"/>
                  </a:lnTo>
                  <a:cubicBezTo>
                    <a:pt x="121111" y="131182"/>
                    <a:pt x="123056" y="131039"/>
                    <a:pt x="125171" y="130771"/>
                  </a:cubicBezTo>
                  <a:cubicBezTo>
                    <a:pt x="125509" y="130742"/>
                    <a:pt x="125657" y="130734"/>
                    <a:pt x="125725" y="130734"/>
                  </a:cubicBezTo>
                  <a:cubicBezTo>
                    <a:pt x="125824" y="130734"/>
                    <a:pt x="125747" y="130752"/>
                    <a:pt x="125841" y="130752"/>
                  </a:cubicBezTo>
                  <a:cubicBezTo>
                    <a:pt x="125899" y="130752"/>
                    <a:pt x="126021" y="130745"/>
                    <a:pt x="126290" y="130723"/>
                  </a:cubicBezTo>
                  <a:cubicBezTo>
                    <a:pt x="129028" y="130449"/>
                    <a:pt x="129267" y="130497"/>
                    <a:pt x="132148" y="130211"/>
                  </a:cubicBezTo>
                  <a:lnTo>
                    <a:pt x="132148" y="130211"/>
                  </a:lnTo>
                  <a:cubicBezTo>
                    <a:pt x="131859" y="130228"/>
                    <a:pt x="131653" y="130240"/>
                    <a:pt x="131592" y="130240"/>
                  </a:cubicBezTo>
                  <a:cubicBezTo>
                    <a:pt x="131476" y="130240"/>
                    <a:pt x="131873" y="130196"/>
                    <a:pt x="133196" y="130056"/>
                  </a:cubicBezTo>
                  <a:lnTo>
                    <a:pt x="133196" y="130056"/>
                  </a:lnTo>
                  <a:lnTo>
                    <a:pt x="128457" y="130509"/>
                  </a:lnTo>
                  <a:lnTo>
                    <a:pt x="128457" y="130509"/>
                  </a:lnTo>
                  <a:lnTo>
                    <a:pt x="131493" y="130187"/>
                  </a:lnTo>
                  <a:lnTo>
                    <a:pt x="131493" y="130187"/>
                  </a:lnTo>
                  <a:cubicBezTo>
                    <a:pt x="130064" y="130306"/>
                    <a:pt x="128481" y="130473"/>
                    <a:pt x="127612" y="130544"/>
                  </a:cubicBezTo>
                  <a:cubicBezTo>
                    <a:pt x="128534" y="130446"/>
                    <a:pt x="128813" y="130420"/>
                    <a:pt x="128717" y="130420"/>
                  </a:cubicBezTo>
                  <a:cubicBezTo>
                    <a:pt x="128662" y="130420"/>
                    <a:pt x="128483" y="130429"/>
                    <a:pt x="128231" y="130437"/>
                  </a:cubicBezTo>
                  <a:cubicBezTo>
                    <a:pt x="130195" y="130318"/>
                    <a:pt x="132112" y="130068"/>
                    <a:pt x="134386" y="129901"/>
                  </a:cubicBezTo>
                  <a:lnTo>
                    <a:pt x="134386" y="129901"/>
                  </a:lnTo>
                  <a:lnTo>
                    <a:pt x="134315" y="129997"/>
                  </a:lnTo>
                  <a:cubicBezTo>
                    <a:pt x="135172" y="129913"/>
                    <a:pt x="135982" y="129878"/>
                    <a:pt x="136779" y="129818"/>
                  </a:cubicBezTo>
                  <a:cubicBezTo>
                    <a:pt x="137565" y="129770"/>
                    <a:pt x="138363" y="129711"/>
                    <a:pt x="139184" y="129651"/>
                  </a:cubicBezTo>
                  <a:cubicBezTo>
                    <a:pt x="140006" y="129592"/>
                    <a:pt x="140851" y="129532"/>
                    <a:pt x="141780" y="129461"/>
                  </a:cubicBezTo>
                  <a:cubicBezTo>
                    <a:pt x="142244" y="129437"/>
                    <a:pt x="142721" y="129401"/>
                    <a:pt x="143221" y="129366"/>
                  </a:cubicBezTo>
                  <a:cubicBezTo>
                    <a:pt x="143471" y="129354"/>
                    <a:pt x="143733" y="129330"/>
                    <a:pt x="143995" y="129318"/>
                  </a:cubicBezTo>
                  <a:cubicBezTo>
                    <a:pt x="144126" y="129306"/>
                    <a:pt x="144268" y="129306"/>
                    <a:pt x="144399" y="129294"/>
                  </a:cubicBezTo>
                  <a:lnTo>
                    <a:pt x="144411" y="129293"/>
                  </a:lnTo>
                  <a:lnTo>
                    <a:pt x="144411" y="129293"/>
                  </a:lnTo>
                  <a:cubicBezTo>
                    <a:pt x="144392" y="129294"/>
                    <a:pt x="144373" y="129294"/>
                    <a:pt x="144352" y="129294"/>
                  </a:cubicBezTo>
                  <a:cubicBezTo>
                    <a:pt x="144268" y="129294"/>
                    <a:pt x="144185" y="129306"/>
                    <a:pt x="144090" y="129306"/>
                  </a:cubicBezTo>
                  <a:cubicBezTo>
                    <a:pt x="143745" y="129330"/>
                    <a:pt x="143387" y="129342"/>
                    <a:pt x="143387" y="129342"/>
                  </a:cubicBezTo>
                  <a:cubicBezTo>
                    <a:pt x="143530" y="129330"/>
                    <a:pt x="143780" y="129306"/>
                    <a:pt x="144078" y="129282"/>
                  </a:cubicBezTo>
                  <a:cubicBezTo>
                    <a:pt x="144161" y="129282"/>
                    <a:pt x="144245" y="129270"/>
                    <a:pt x="144328" y="129270"/>
                  </a:cubicBezTo>
                  <a:cubicBezTo>
                    <a:pt x="144364" y="129270"/>
                    <a:pt x="144411" y="129259"/>
                    <a:pt x="144447" y="129259"/>
                  </a:cubicBezTo>
                  <a:lnTo>
                    <a:pt x="144518" y="129259"/>
                  </a:lnTo>
                  <a:cubicBezTo>
                    <a:pt x="144522" y="129255"/>
                    <a:pt x="144528" y="129253"/>
                    <a:pt x="144534" y="129253"/>
                  </a:cubicBezTo>
                  <a:cubicBezTo>
                    <a:pt x="144546" y="129253"/>
                    <a:pt x="144562" y="129259"/>
                    <a:pt x="144578" y="129259"/>
                  </a:cubicBezTo>
                  <a:cubicBezTo>
                    <a:pt x="144757" y="129259"/>
                    <a:pt x="144947" y="129270"/>
                    <a:pt x="145138" y="129282"/>
                  </a:cubicBezTo>
                  <a:cubicBezTo>
                    <a:pt x="145935" y="129318"/>
                    <a:pt x="146816" y="129413"/>
                    <a:pt x="147531" y="129485"/>
                  </a:cubicBezTo>
                  <a:cubicBezTo>
                    <a:pt x="147459" y="129497"/>
                    <a:pt x="147650" y="129520"/>
                    <a:pt x="147936" y="129568"/>
                  </a:cubicBezTo>
                  <a:cubicBezTo>
                    <a:pt x="148209" y="129616"/>
                    <a:pt x="148590" y="129675"/>
                    <a:pt x="148888" y="129723"/>
                  </a:cubicBezTo>
                  <a:cubicBezTo>
                    <a:pt x="148886" y="129722"/>
                    <a:pt x="148886" y="129722"/>
                    <a:pt x="148888" y="129722"/>
                  </a:cubicBezTo>
                  <a:cubicBezTo>
                    <a:pt x="148926" y="129722"/>
                    <a:pt x="149690" y="129837"/>
                    <a:pt x="150507" y="129985"/>
                  </a:cubicBezTo>
                  <a:cubicBezTo>
                    <a:pt x="151365" y="130140"/>
                    <a:pt x="152269" y="130342"/>
                    <a:pt x="152472" y="130354"/>
                  </a:cubicBezTo>
                  <a:cubicBezTo>
                    <a:pt x="152472" y="130354"/>
                    <a:pt x="152948" y="130485"/>
                    <a:pt x="153424" y="130616"/>
                  </a:cubicBezTo>
                  <a:cubicBezTo>
                    <a:pt x="153901" y="130759"/>
                    <a:pt x="154377" y="130890"/>
                    <a:pt x="154377" y="130890"/>
                  </a:cubicBezTo>
                  <a:cubicBezTo>
                    <a:pt x="156091" y="131402"/>
                    <a:pt x="157044" y="131747"/>
                    <a:pt x="157984" y="132116"/>
                  </a:cubicBezTo>
                  <a:cubicBezTo>
                    <a:pt x="158223" y="132199"/>
                    <a:pt x="158449" y="132283"/>
                    <a:pt x="158687" y="132390"/>
                  </a:cubicBezTo>
                  <a:cubicBezTo>
                    <a:pt x="158925" y="132497"/>
                    <a:pt x="159175" y="132604"/>
                    <a:pt x="159449" y="132723"/>
                  </a:cubicBezTo>
                  <a:cubicBezTo>
                    <a:pt x="159723" y="132830"/>
                    <a:pt x="159997" y="132985"/>
                    <a:pt x="160306" y="133140"/>
                  </a:cubicBezTo>
                  <a:cubicBezTo>
                    <a:pt x="160628" y="133283"/>
                    <a:pt x="160961" y="133473"/>
                    <a:pt x="161342" y="133688"/>
                  </a:cubicBezTo>
                  <a:cubicBezTo>
                    <a:pt x="161052" y="133539"/>
                    <a:pt x="160985" y="133511"/>
                    <a:pt x="160970" y="133511"/>
                  </a:cubicBezTo>
                  <a:cubicBezTo>
                    <a:pt x="160960" y="133511"/>
                    <a:pt x="160970" y="133521"/>
                    <a:pt x="160961" y="133521"/>
                  </a:cubicBezTo>
                  <a:cubicBezTo>
                    <a:pt x="160937" y="133521"/>
                    <a:pt x="160890" y="133497"/>
                    <a:pt x="160723" y="133414"/>
                  </a:cubicBezTo>
                  <a:cubicBezTo>
                    <a:pt x="160544" y="133330"/>
                    <a:pt x="160247" y="133176"/>
                    <a:pt x="159735" y="132926"/>
                  </a:cubicBezTo>
                  <a:lnTo>
                    <a:pt x="159735" y="132926"/>
                  </a:lnTo>
                  <a:cubicBezTo>
                    <a:pt x="160247" y="133188"/>
                    <a:pt x="160735" y="133426"/>
                    <a:pt x="161080" y="133628"/>
                  </a:cubicBezTo>
                  <a:cubicBezTo>
                    <a:pt x="161437" y="133819"/>
                    <a:pt x="161663" y="133950"/>
                    <a:pt x="161675" y="133950"/>
                  </a:cubicBezTo>
                  <a:cubicBezTo>
                    <a:pt x="161949" y="134128"/>
                    <a:pt x="162652" y="134521"/>
                    <a:pt x="163330" y="134997"/>
                  </a:cubicBezTo>
                  <a:cubicBezTo>
                    <a:pt x="163687" y="135235"/>
                    <a:pt x="164033" y="135497"/>
                    <a:pt x="164342" y="135735"/>
                  </a:cubicBezTo>
                  <a:cubicBezTo>
                    <a:pt x="164664" y="135962"/>
                    <a:pt x="164926" y="136212"/>
                    <a:pt x="165116" y="136378"/>
                  </a:cubicBezTo>
                  <a:cubicBezTo>
                    <a:pt x="165307" y="136533"/>
                    <a:pt x="165438" y="136628"/>
                    <a:pt x="165640" y="136795"/>
                  </a:cubicBezTo>
                  <a:cubicBezTo>
                    <a:pt x="165831" y="136974"/>
                    <a:pt x="166104" y="137212"/>
                    <a:pt x="166557" y="137664"/>
                  </a:cubicBezTo>
                  <a:cubicBezTo>
                    <a:pt x="166587" y="137703"/>
                    <a:pt x="166594" y="137715"/>
                    <a:pt x="166590" y="137715"/>
                  </a:cubicBezTo>
                  <a:cubicBezTo>
                    <a:pt x="166584" y="137715"/>
                    <a:pt x="166546" y="137677"/>
                    <a:pt x="166545" y="137676"/>
                  </a:cubicBezTo>
                  <a:lnTo>
                    <a:pt x="166545" y="137676"/>
                  </a:lnTo>
                  <a:cubicBezTo>
                    <a:pt x="166546" y="137677"/>
                    <a:pt x="166569" y="137701"/>
                    <a:pt x="166605" y="137736"/>
                  </a:cubicBezTo>
                  <a:cubicBezTo>
                    <a:pt x="166640" y="137771"/>
                    <a:pt x="166688" y="137831"/>
                    <a:pt x="166747" y="137891"/>
                  </a:cubicBezTo>
                  <a:cubicBezTo>
                    <a:pt x="166866" y="138010"/>
                    <a:pt x="167021" y="138176"/>
                    <a:pt x="167140" y="138307"/>
                  </a:cubicBezTo>
                  <a:cubicBezTo>
                    <a:pt x="167271" y="138438"/>
                    <a:pt x="167367" y="138533"/>
                    <a:pt x="167390" y="138557"/>
                  </a:cubicBezTo>
                  <a:cubicBezTo>
                    <a:pt x="167393" y="138560"/>
                    <a:pt x="167395" y="138562"/>
                    <a:pt x="167396" y="138562"/>
                  </a:cubicBezTo>
                  <a:cubicBezTo>
                    <a:pt x="167401" y="138562"/>
                    <a:pt x="167345" y="138484"/>
                    <a:pt x="167188" y="138295"/>
                  </a:cubicBezTo>
                  <a:lnTo>
                    <a:pt x="167188" y="138295"/>
                  </a:lnTo>
                  <a:cubicBezTo>
                    <a:pt x="167331" y="138462"/>
                    <a:pt x="167474" y="138641"/>
                    <a:pt x="167617" y="138831"/>
                  </a:cubicBezTo>
                  <a:cubicBezTo>
                    <a:pt x="167771" y="139022"/>
                    <a:pt x="167926" y="139224"/>
                    <a:pt x="168081" y="139426"/>
                  </a:cubicBezTo>
                  <a:cubicBezTo>
                    <a:pt x="168236" y="139641"/>
                    <a:pt x="168379" y="139855"/>
                    <a:pt x="168533" y="140081"/>
                  </a:cubicBezTo>
                  <a:cubicBezTo>
                    <a:pt x="168688" y="140307"/>
                    <a:pt x="168855" y="140534"/>
                    <a:pt x="168998" y="140784"/>
                  </a:cubicBezTo>
                  <a:cubicBezTo>
                    <a:pt x="169141" y="141034"/>
                    <a:pt x="169295" y="141272"/>
                    <a:pt x="169438" y="141534"/>
                  </a:cubicBezTo>
                  <a:cubicBezTo>
                    <a:pt x="169522" y="141653"/>
                    <a:pt x="169581" y="141784"/>
                    <a:pt x="169653" y="141915"/>
                  </a:cubicBezTo>
                  <a:cubicBezTo>
                    <a:pt x="169712" y="142046"/>
                    <a:pt x="169783" y="142189"/>
                    <a:pt x="169855" y="142320"/>
                  </a:cubicBezTo>
                  <a:cubicBezTo>
                    <a:pt x="170141" y="142844"/>
                    <a:pt x="170355" y="143415"/>
                    <a:pt x="170593" y="143963"/>
                  </a:cubicBezTo>
                  <a:cubicBezTo>
                    <a:pt x="170629" y="144034"/>
                    <a:pt x="170653" y="144094"/>
                    <a:pt x="170688" y="144177"/>
                  </a:cubicBezTo>
                  <a:cubicBezTo>
                    <a:pt x="170724" y="144248"/>
                    <a:pt x="170784" y="144320"/>
                    <a:pt x="170843" y="144379"/>
                  </a:cubicBezTo>
                  <a:cubicBezTo>
                    <a:pt x="170974" y="144487"/>
                    <a:pt x="171141" y="144546"/>
                    <a:pt x="171307" y="144558"/>
                  </a:cubicBezTo>
                  <a:cubicBezTo>
                    <a:pt x="171462" y="144558"/>
                    <a:pt x="171641" y="144534"/>
                    <a:pt x="171772" y="144439"/>
                  </a:cubicBezTo>
                  <a:cubicBezTo>
                    <a:pt x="171843" y="144391"/>
                    <a:pt x="171915" y="144344"/>
                    <a:pt x="171962" y="144272"/>
                  </a:cubicBezTo>
                  <a:cubicBezTo>
                    <a:pt x="172010" y="144201"/>
                    <a:pt x="172046" y="144129"/>
                    <a:pt x="172069" y="144058"/>
                  </a:cubicBezTo>
                  <a:cubicBezTo>
                    <a:pt x="172189" y="143796"/>
                    <a:pt x="172308" y="143534"/>
                    <a:pt x="172427" y="143272"/>
                  </a:cubicBezTo>
                  <a:cubicBezTo>
                    <a:pt x="172558" y="143022"/>
                    <a:pt x="172677" y="142772"/>
                    <a:pt x="172796" y="142534"/>
                  </a:cubicBezTo>
                  <a:cubicBezTo>
                    <a:pt x="172915" y="142284"/>
                    <a:pt x="173046" y="142058"/>
                    <a:pt x="173165" y="141831"/>
                  </a:cubicBezTo>
                  <a:cubicBezTo>
                    <a:pt x="173296" y="141605"/>
                    <a:pt x="173415" y="141391"/>
                    <a:pt x="173534" y="141189"/>
                  </a:cubicBezTo>
                  <a:cubicBezTo>
                    <a:pt x="173784" y="140784"/>
                    <a:pt x="174010" y="140415"/>
                    <a:pt x="174225" y="140093"/>
                  </a:cubicBezTo>
                  <a:cubicBezTo>
                    <a:pt x="174891" y="139034"/>
                    <a:pt x="175713" y="137926"/>
                    <a:pt x="176582" y="136890"/>
                  </a:cubicBezTo>
                  <a:cubicBezTo>
                    <a:pt x="176808" y="136640"/>
                    <a:pt x="177034" y="136390"/>
                    <a:pt x="177261" y="136152"/>
                  </a:cubicBezTo>
                  <a:cubicBezTo>
                    <a:pt x="177368" y="136021"/>
                    <a:pt x="177487" y="135902"/>
                    <a:pt x="177594" y="135783"/>
                  </a:cubicBezTo>
                  <a:cubicBezTo>
                    <a:pt x="177701" y="135664"/>
                    <a:pt x="177820" y="135557"/>
                    <a:pt x="177939" y="135438"/>
                  </a:cubicBezTo>
                  <a:cubicBezTo>
                    <a:pt x="178165" y="135212"/>
                    <a:pt x="178392" y="134997"/>
                    <a:pt x="178618" y="134795"/>
                  </a:cubicBezTo>
                  <a:cubicBezTo>
                    <a:pt x="178844" y="134592"/>
                    <a:pt x="179070" y="134402"/>
                    <a:pt x="179285" y="134211"/>
                  </a:cubicBezTo>
                  <a:lnTo>
                    <a:pt x="179285" y="134211"/>
                  </a:lnTo>
                  <a:cubicBezTo>
                    <a:pt x="179178" y="134319"/>
                    <a:pt x="179285" y="134235"/>
                    <a:pt x="178963" y="134509"/>
                  </a:cubicBezTo>
                  <a:cubicBezTo>
                    <a:pt x="179261" y="134259"/>
                    <a:pt x="179511" y="134045"/>
                    <a:pt x="179725" y="133878"/>
                  </a:cubicBezTo>
                  <a:cubicBezTo>
                    <a:pt x="179940" y="133711"/>
                    <a:pt x="180106" y="133569"/>
                    <a:pt x="180261" y="133449"/>
                  </a:cubicBezTo>
                  <a:cubicBezTo>
                    <a:pt x="180571" y="133223"/>
                    <a:pt x="180773" y="133057"/>
                    <a:pt x="180987" y="132902"/>
                  </a:cubicBezTo>
                  <a:cubicBezTo>
                    <a:pt x="181202" y="132747"/>
                    <a:pt x="181428" y="132580"/>
                    <a:pt x="181797" y="132342"/>
                  </a:cubicBezTo>
                  <a:cubicBezTo>
                    <a:pt x="181987" y="132223"/>
                    <a:pt x="182202" y="132092"/>
                    <a:pt x="182476" y="131937"/>
                  </a:cubicBezTo>
                  <a:cubicBezTo>
                    <a:pt x="182618" y="131866"/>
                    <a:pt x="182761" y="131771"/>
                    <a:pt x="182928" y="131687"/>
                  </a:cubicBezTo>
                  <a:cubicBezTo>
                    <a:pt x="183095" y="131604"/>
                    <a:pt x="183285" y="131509"/>
                    <a:pt x="183476" y="131402"/>
                  </a:cubicBezTo>
                  <a:cubicBezTo>
                    <a:pt x="183800" y="131253"/>
                    <a:pt x="183937" y="131199"/>
                    <a:pt x="183948" y="131199"/>
                  </a:cubicBezTo>
                  <a:cubicBezTo>
                    <a:pt x="183951" y="131199"/>
                    <a:pt x="183944" y="131203"/>
                    <a:pt x="183928" y="131211"/>
                  </a:cubicBezTo>
                  <a:cubicBezTo>
                    <a:pt x="183869" y="131247"/>
                    <a:pt x="183630" y="131354"/>
                    <a:pt x="183380" y="131485"/>
                  </a:cubicBezTo>
                  <a:cubicBezTo>
                    <a:pt x="183024" y="131676"/>
                    <a:pt x="182630" y="131899"/>
                    <a:pt x="182637" y="131899"/>
                  </a:cubicBezTo>
                  <a:cubicBezTo>
                    <a:pt x="182640" y="131899"/>
                    <a:pt x="182698" y="131869"/>
                    <a:pt x="182833" y="131795"/>
                  </a:cubicBezTo>
                  <a:cubicBezTo>
                    <a:pt x="182952" y="131759"/>
                    <a:pt x="183249" y="131616"/>
                    <a:pt x="183654" y="131402"/>
                  </a:cubicBezTo>
                  <a:cubicBezTo>
                    <a:pt x="183869" y="131306"/>
                    <a:pt x="184107" y="131199"/>
                    <a:pt x="184369" y="131068"/>
                  </a:cubicBezTo>
                  <a:cubicBezTo>
                    <a:pt x="184631" y="130961"/>
                    <a:pt x="184916" y="130830"/>
                    <a:pt x="185226" y="130711"/>
                  </a:cubicBezTo>
                  <a:cubicBezTo>
                    <a:pt x="186440" y="130211"/>
                    <a:pt x="187929" y="129759"/>
                    <a:pt x="189107" y="129544"/>
                  </a:cubicBezTo>
                  <a:lnTo>
                    <a:pt x="189107" y="129544"/>
                  </a:lnTo>
                  <a:lnTo>
                    <a:pt x="188548" y="129675"/>
                  </a:lnTo>
                  <a:cubicBezTo>
                    <a:pt x="188750" y="129640"/>
                    <a:pt x="188964" y="129592"/>
                    <a:pt x="189203" y="129544"/>
                  </a:cubicBezTo>
                  <a:cubicBezTo>
                    <a:pt x="189417" y="129544"/>
                    <a:pt x="189643" y="129544"/>
                    <a:pt x="189881" y="129556"/>
                  </a:cubicBezTo>
                  <a:lnTo>
                    <a:pt x="193144" y="129556"/>
                  </a:lnTo>
                  <a:cubicBezTo>
                    <a:pt x="193441" y="129556"/>
                    <a:pt x="193751" y="129544"/>
                    <a:pt x="194060" y="129544"/>
                  </a:cubicBezTo>
                  <a:cubicBezTo>
                    <a:pt x="194691" y="129532"/>
                    <a:pt x="195334" y="129532"/>
                    <a:pt x="196001" y="129520"/>
                  </a:cubicBezTo>
                  <a:lnTo>
                    <a:pt x="196001" y="129520"/>
                  </a:lnTo>
                  <a:cubicBezTo>
                    <a:pt x="196001" y="129520"/>
                    <a:pt x="195858" y="129532"/>
                    <a:pt x="195977" y="129532"/>
                  </a:cubicBezTo>
                  <a:cubicBezTo>
                    <a:pt x="198037" y="129449"/>
                    <a:pt x="201942" y="129259"/>
                    <a:pt x="204800" y="128794"/>
                  </a:cubicBezTo>
                  <a:lnTo>
                    <a:pt x="204800" y="128794"/>
                  </a:lnTo>
                  <a:cubicBezTo>
                    <a:pt x="204574" y="128842"/>
                    <a:pt x="204383" y="128878"/>
                    <a:pt x="204228" y="128901"/>
                  </a:cubicBezTo>
                  <a:cubicBezTo>
                    <a:pt x="204073" y="128925"/>
                    <a:pt x="203954" y="128937"/>
                    <a:pt x="203883" y="128949"/>
                  </a:cubicBezTo>
                  <a:cubicBezTo>
                    <a:pt x="203799" y="128963"/>
                    <a:pt x="203777" y="128969"/>
                    <a:pt x="203828" y="128969"/>
                  </a:cubicBezTo>
                  <a:cubicBezTo>
                    <a:pt x="203864" y="128969"/>
                    <a:pt x="203936" y="128966"/>
                    <a:pt x="204050" y="128961"/>
                  </a:cubicBezTo>
                  <a:cubicBezTo>
                    <a:pt x="204693" y="128878"/>
                    <a:pt x="204597" y="128866"/>
                    <a:pt x="204657" y="128842"/>
                  </a:cubicBezTo>
                  <a:cubicBezTo>
                    <a:pt x="204693" y="128830"/>
                    <a:pt x="204764" y="128806"/>
                    <a:pt x="204990" y="128770"/>
                  </a:cubicBezTo>
                  <a:cubicBezTo>
                    <a:pt x="205216" y="128723"/>
                    <a:pt x="205586" y="128675"/>
                    <a:pt x="206229" y="128544"/>
                  </a:cubicBezTo>
                  <a:cubicBezTo>
                    <a:pt x="206431" y="128508"/>
                    <a:pt x="206705" y="128461"/>
                    <a:pt x="206991" y="128401"/>
                  </a:cubicBezTo>
                  <a:cubicBezTo>
                    <a:pt x="207288" y="128342"/>
                    <a:pt x="207598" y="128282"/>
                    <a:pt x="207895" y="128211"/>
                  </a:cubicBezTo>
                  <a:cubicBezTo>
                    <a:pt x="208491" y="128080"/>
                    <a:pt x="209003" y="127949"/>
                    <a:pt x="209122" y="127937"/>
                  </a:cubicBezTo>
                  <a:lnTo>
                    <a:pt x="209122" y="127937"/>
                  </a:lnTo>
                  <a:cubicBezTo>
                    <a:pt x="209122" y="127937"/>
                    <a:pt x="208538" y="128104"/>
                    <a:pt x="207943" y="128258"/>
                  </a:cubicBezTo>
                  <a:cubicBezTo>
                    <a:pt x="207645" y="128330"/>
                    <a:pt x="207348" y="128389"/>
                    <a:pt x="207121" y="128449"/>
                  </a:cubicBezTo>
                  <a:cubicBezTo>
                    <a:pt x="206895" y="128497"/>
                    <a:pt x="206740" y="128520"/>
                    <a:pt x="206740" y="128520"/>
                  </a:cubicBezTo>
                  <a:cubicBezTo>
                    <a:pt x="207991" y="128342"/>
                    <a:pt x="209836" y="127770"/>
                    <a:pt x="211039" y="127282"/>
                  </a:cubicBezTo>
                  <a:lnTo>
                    <a:pt x="211039" y="127282"/>
                  </a:lnTo>
                  <a:lnTo>
                    <a:pt x="210884" y="127365"/>
                  </a:lnTo>
                  <a:cubicBezTo>
                    <a:pt x="212634" y="126663"/>
                    <a:pt x="213444" y="126115"/>
                    <a:pt x="214253" y="125544"/>
                  </a:cubicBezTo>
                  <a:cubicBezTo>
                    <a:pt x="214456" y="125413"/>
                    <a:pt x="214646" y="125246"/>
                    <a:pt x="214861" y="125079"/>
                  </a:cubicBezTo>
                  <a:cubicBezTo>
                    <a:pt x="215063" y="124901"/>
                    <a:pt x="215289" y="124722"/>
                    <a:pt x="215515" y="124508"/>
                  </a:cubicBezTo>
                  <a:cubicBezTo>
                    <a:pt x="215563" y="124448"/>
                    <a:pt x="215623" y="124401"/>
                    <a:pt x="215694" y="124341"/>
                  </a:cubicBezTo>
                  <a:cubicBezTo>
                    <a:pt x="215742" y="124282"/>
                    <a:pt x="215801" y="124222"/>
                    <a:pt x="215873" y="124151"/>
                  </a:cubicBezTo>
                  <a:cubicBezTo>
                    <a:pt x="215932" y="124091"/>
                    <a:pt x="215992" y="124020"/>
                    <a:pt x="216063" y="123960"/>
                  </a:cubicBezTo>
                  <a:cubicBezTo>
                    <a:pt x="216123" y="123889"/>
                    <a:pt x="216182" y="123817"/>
                    <a:pt x="216254" y="123746"/>
                  </a:cubicBezTo>
                  <a:cubicBezTo>
                    <a:pt x="216508" y="123457"/>
                    <a:pt x="216774" y="123111"/>
                    <a:pt x="217062" y="122721"/>
                  </a:cubicBezTo>
                  <a:lnTo>
                    <a:pt x="217062" y="122721"/>
                  </a:lnTo>
                  <a:cubicBezTo>
                    <a:pt x="217038" y="122752"/>
                    <a:pt x="216999" y="122803"/>
                    <a:pt x="216956" y="122853"/>
                  </a:cubicBezTo>
                  <a:cubicBezTo>
                    <a:pt x="216885" y="122936"/>
                    <a:pt x="216825" y="123008"/>
                    <a:pt x="216825" y="123008"/>
                  </a:cubicBezTo>
                  <a:cubicBezTo>
                    <a:pt x="216992" y="122793"/>
                    <a:pt x="217111" y="122591"/>
                    <a:pt x="217218" y="122412"/>
                  </a:cubicBezTo>
                  <a:cubicBezTo>
                    <a:pt x="217337" y="122246"/>
                    <a:pt x="217432" y="122091"/>
                    <a:pt x="217504" y="121960"/>
                  </a:cubicBezTo>
                  <a:cubicBezTo>
                    <a:pt x="217647" y="121686"/>
                    <a:pt x="217778" y="121484"/>
                    <a:pt x="217873" y="121281"/>
                  </a:cubicBezTo>
                  <a:cubicBezTo>
                    <a:pt x="217932" y="121174"/>
                    <a:pt x="217980" y="121079"/>
                    <a:pt x="218040" y="120960"/>
                  </a:cubicBezTo>
                  <a:cubicBezTo>
                    <a:pt x="218063" y="120900"/>
                    <a:pt x="218099" y="120853"/>
                    <a:pt x="218123" y="120781"/>
                  </a:cubicBezTo>
                  <a:cubicBezTo>
                    <a:pt x="218159" y="120722"/>
                    <a:pt x="218182" y="120650"/>
                    <a:pt x="218206" y="120579"/>
                  </a:cubicBezTo>
                  <a:cubicBezTo>
                    <a:pt x="218266" y="120436"/>
                    <a:pt x="218337" y="120281"/>
                    <a:pt x="218409" y="120091"/>
                  </a:cubicBezTo>
                  <a:cubicBezTo>
                    <a:pt x="218480" y="119888"/>
                    <a:pt x="218551" y="119662"/>
                    <a:pt x="218635" y="119400"/>
                  </a:cubicBezTo>
                  <a:cubicBezTo>
                    <a:pt x="218635" y="119400"/>
                    <a:pt x="218659" y="119364"/>
                    <a:pt x="218682" y="119305"/>
                  </a:cubicBezTo>
                  <a:cubicBezTo>
                    <a:pt x="218706" y="119257"/>
                    <a:pt x="218730" y="119174"/>
                    <a:pt x="218766" y="119091"/>
                  </a:cubicBezTo>
                  <a:cubicBezTo>
                    <a:pt x="218825" y="118936"/>
                    <a:pt x="218873" y="118781"/>
                    <a:pt x="218873" y="118781"/>
                  </a:cubicBezTo>
                  <a:cubicBezTo>
                    <a:pt x="218897" y="118698"/>
                    <a:pt x="218932" y="118591"/>
                    <a:pt x="218956" y="118495"/>
                  </a:cubicBezTo>
                  <a:cubicBezTo>
                    <a:pt x="218980" y="118388"/>
                    <a:pt x="219004" y="118269"/>
                    <a:pt x="219028" y="118150"/>
                  </a:cubicBezTo>
                  <a:cubicBezTo>
                    <a:pt x="219075" y="117912"/>
                    <a:pt x="219135" y="117650"/>
                    <a:pt x="219183" y="117352"/>
                  </a:cubicBezTo>
                  <a:cubicBezTo>
                    <a:pt x="219218" y="117067"/>
                    <a:pt x="219278" y="116757"/>
                    <a:pt x="219302" y="116424"/>
                  </a:cubicBezTo>
                  <a:cubicBezTo>
                    <a:pt x="219325" y="116257"/>
                    <a:pt x="219349" y="116090"/>
                    <a:pt x="219361" y="115924"/>
                  </a:cubicBezTo>
                  <a:cubicBezTo>
                    <a:pt x="219373" y="115745"/>
                    <a:pt x="219385" y="115578"/>
                    <a:pt x="219397" y="115400"/>
                  </a:cubicBezTo>
                  <a:cubicBezTo>
                    <a:pt x="219492" y="113983"/>
                    <a:pt x="219444" y="112423"/>
                    <a:pt x="219337" y="111125"/>
                  </a:cubicBezTo>
                  <a:lnTo>
                    <a:pt x="219337" y="111125"/>
                  </a:lnTo>
                  <a:cubicBezTo>
                    <a:pt x="219421" y="111852"/>
                    <a:pt x="219492" y="112983"/>
                    <a:pt x="219480" y="114173"/>
                  </a:cubicBezTo>
                  <a:cubicBezTo>
                    <a:pt x="219468" y="115352"/>
                    <a:pt x="219361" y="116590"/>
                    <a:pt x="219183" y="117531"/>
                  </a:cubicBezTo>
                  <a:cubicBezTo>
                    <a:pt x="219325" y="116816"/>
                    <a:pt x="219480" y="115590"/>
                    <a:pt x="219504" y="114447"/>
                  </a:cubicBezTo>
                  <a:cubicBezTo>
                    <a:pt x="219528" y="113876"/>
                    <a:pt x="219516" y="113328"/>
                    <a:pt x="219504" y="112876"/>
                  </a:cubicBezTo>
                  <a:cubicBezTo>
                    <a:pt x="219504" y="113192"/>
                    <a:pt x="219504" y="113496"/>
                    <a:pt x="219504" y="113769"/>
                  </a:cubicBezTo>
                  <a:cubicBezTo>
                    <a:pt x="219492" y="112887"/>
                    <a:pt x="219433" y="111864"/>
                    <a:pt x="219325" y="110709"/>
                  </a:cubicBezTo>
                  <a:cubicBezTo>
                    <a:pt x="219230" y="109554"/>
                    <a:pt x="219123" y="108256"/>
                    <a:pt x="219004" y="106827"/>
                  </a:cubicBezTo>
                  <a:lnTo>
                    <a:pt x="219004" y="106827"/>
                  </a:lnTo>
                  <a:cubicBezTo>
                    <a:pt x="219009" y="106842"/>
                    <a:pt x="219013" y="106850"/>
                    <a:pt x="219016" y="106850"/>
                  </a:cubicBezTo>
                  <a:cubicBezTo>
                    <a:pt x="219116" y="106850"/>
                    <a:pt x="218444" y="99322"/>
                    <a:pt x="218421" y="97302"/>
                  </a:cubicBezTo>
                  <a:cubicBezTo>
                    <a:pt x="218230" y="94778"/>
                    <a:pt x="218075" y="92266"/>
                    <a:pt x="217909" y="89646"/>
                  </a:cubicBezTo>
                  <a:cubicBezTo>
                    <a:pt x="217754" y="87039"/>
                    <a:pt x="217599" y="84324"/>
                    <a:pt x="217432" y="81372"/>
                  </a:cubicBezTo>
                  <a:lnTo>
                    <a:pt x="217432" y="81372"/>
                  </a:lnTo>
                  <a:cubicBezTo>
                    <a:pt x="217440" y="81827"/>
                    <a:pt x="217439" y="82003"/>
                    <a:pt x="217433" y="82003"/>
                  </a:cubicBezTo>
                  <a:cubicBezTo>
                    <a:pt x="217411" y="82003"/>
                    <a:pt x="217321" y="79989"/>
                    <a:pt x="217264" y="79989"/>
                  </a:cubicBezTo>
                  <a:cubicBezTo>
                    <a:pt x="217261" y="79989"/>
                    <a:pt x="217257" y="79997"/>
                    <a:pt x="217254" y="80014"/>
                  </a:cubicBezTo>
                  <a:cubicBezTo>
                    <a:pt x="217170" y="78645"/>
                    <a:pt x="217147" y="78121"/>
                    <a:pt x="217147" y="78002"/>
                  </a:cubicBezTo>
                  <a:cubicBezTo>
                    <a:pt x="217147" y="78002"/>
                    <a:pt x="217099" y="76954"/>
                    <a:pt x="217051" y="75919"/>
                  </a:cubicBezTo>
                  <a:lnTo>
                    <a:pt x="216956" y="73835"/>
                  </a:lnTo>
                  <a:cubicBezTo>
                    <a:pt x="216952" y="73659"/>
                    <a:pt x="216952" y="73587"/>
                    <a:pt x="216955" y="73587"/>
                  </a:cubicBezTo>
                  <a:lnTo>
                    <a:pt x="216955" y="73587"/>
                  </a:lnTo>
                  <a:cubicBezTo>
                    <a:pt x="216971" y="73587"/>
                    <a:pt x="217048" y="75019"/>
                    <a:pt x="217062" y="75019"/>
                  </a:cubicBezTo>
                  <a:cubicBezTo>
                    <a:pt x="217062" y="75019"/>
                    <a:pt x="217063" y="75017"/>
                    <a:pt x="217063" y="75014"/>
                  </a:cubicBezTo>
                  <a:cubicBezTo>
                    <a:pt x="216908" y="72001"/>
                    <a:pt x="217039" y="73752"/>
                    <a:pt x="216956" y="71751"/>
                  </a:cubicBezTo>
                  <a:lnTo>
                    <a:pt x="216956" y="71751"/>
                  </a:lnTo>
                  <a:cubicBezTo>
                    <a:pt x="216955" y="71800"/>
                    <a:pt x="216952" y="71824"/>
                    <a:pt x="216949" y="71824"/>
                  </a:cubicBezTo>
                  <a:cubicBezTo>
                    <a:pt x="216922" y="71824"/>
                    <a:pt x="216840" y="70514"/>
                    <a:pt x="216777" y="69001"/>
                  </a:cubicBezTo>
                  <a:lnTo>
                    <a:pt x="216777" y="69001"/>
                  </a:lnTo>
                  <a:lnTo>
                    <a:pt x="216861" y="71418"/>
                  </a:lnTo>
                  <a:cubicBezTo>
                    <a:pt x="216587" y="67215"/>
                    <a:pt x="216742" y="67775"/>
                    <a:pt x="216468" y="63548"/>
                  </a:cubicBezTo>
                  <a:lnTo>
                    <a:pt x="216468" y="63548"/>
                  </a:lnTo>
                  <a:lnTo>
                    <a:pt x="216575" y="64882"/>
                  </a:lnTo>
                  <a:cubicBezTo>
                    <a:pt x="216432" y="62715"/>
                    <a:pt x="216182" y="56857"/>
                    <a:pt x="216004" y="54737"/>
                  </a:cubicBezTo>
                  <a:cubicBezTo>
                    <a:pt x="215997" y="54511"/>
                    <a:pt x="215994" y="54250"/>
                    <a:pt x="216004" y="54250"/>
                  </a:cubicBezTo>
                  <a:cubicBezTo>
                    <a:pt x="216011" y="54250"/>
                    <a:pt x="216026" y="54392"/>
                    <a:pt x="216051" y="54797"/>
                  </a:cubicBezTo>
                  <a:cubicBezTo>
                    <a:pt x="215980" y="53499"/>
                    <a:pt x="215920" y="52130"/>
                    <a:pt x="215849" y="50737"/>
                  </a:cubicBezTo>
                  <a:cubicBezTo>
                    <a:pt x="215813" y="50034"/>
                    <a:pt x="215777" y="49332"/>
                    <a:pt x="215742" y="48641"/>
                  </a:cubicBezTo>
                  <a:cubicBezTo>
                    <a:pt x="215706" y="47939"/>
                    <a:pt x="215682" y="47248"/>
                    <a:pt x="215646" y="46558"/>
                  </a:cubicBezTo>
                  <a:cubicBezTo>
                    <a:pt x="215515" y="43808"/>
                    <a:pt x="215396" y="41212"/>
                    <a:pt x="215337" y="39188"/>
                  </a:cubicBezTo>
                  <a:lnTo>
                    <a:pt x="215337" y="39188"/>
                  </a:lnTo>
                  <a:lnTo>
                    <a:pt x="215373" y="39581"/>
                  </a:lnTo>
                  <a:cubicBezTo>
                    <a:pt x="215337" y="38616"/>
                    <a:pt x="215265" y="37890"/>
                    <a:pt x="215242" y="36676"/>
                  </a:cubicBezTo>
                  <a:lnTo>
                    <a:pt x="215242" y="36676"/>
                  </a:lnTo>
                  <a:cubicBezTo>
                    <a:pt x="215249" y="36719"/>
                    <a:pt x="215260" y="36853"/>
                    <a:pt x="215266" y="36853"/>
                  </a:cubicBezTo>
                  <a:cubicBezTo>
                    <a:pt x="215269" y="36853"/>
                    <a:pt x="215270" y="36795"/>
                    <a:pt x="215265" y="36616"/>
                  </a:cubicBezTo>
                  <a:cubicBezTo>
                    <a:pt x="215242" y="36104"/>
                    <a:pt x="215134" y="34044"/>
                    <a:pt x="215111" y="32759"/>
                  </a:cubicBezTo>
                  <a:lnTo>
                    <a:pt x="215111" y="32759"/>
                  </a:lnTo>
                  <a:lnTo>
                    <a:pt x="215170" y="33854"/>
                  </a:lnTo>
                  <a:cubicBezTo>
                    <a:pt x="215099" y="31318"/>
                    <a:pt x="215027" y="29377"/>
                    <a:pt x="214944" y="27532"/>
                  </a:cubicBezTo>
                  <a:cubicBezTo>
                    <a:pt x="214932" y="27305"/>
                    <a:pt x="214920" y="27079"/>
                    <a:pt x="214920" y="26841"/>
                  </a:cubicBezTo>
                  <a:cubicBezTo>
                    <a:pt x="214908" y="26615"/>
                    <a:pt x="214896" y="26389"/>
                    <a:pt x="214896" y="26162"/>
                  </a:cubicBezTo>
                  <a:cubicBezTo>
                    <a:pt x="214884" y="25710"/>
                    <a:pt x="214872" y="25246"/>
                    <a:pt x="214861" y="24781"/>
                  </a:cubicBezTo>
                  <a:cubicBezTo>
                    <a:pt x="214837" y="23853"/>
                    <a:pt x="214813" y="22888"/>
                    <a:pt x="214789" y="21829"/>
                  </a:cubicBezTo>
                  <a:cubicBezTo>
                    <a:pt x="214801" y="21829"/>
                    <a:pt x="214813" y="21579"/>
                    <a:pt x="214813" y="21174"/>
                  </a:cubicBezTo>
                  <a:cubicBezTo>
                    <a:pt x="214825" y="20769"/>
                    <a:pt x="214825" y="20209"/>
                    <a:pt x="214825" y="19590"/>
                  </a:cubicBezTo>
                  <a:cubicBezTo>
                    <a:pt x="214813" y="19269"/>
                    <a:pt x="214813" y="18947"/>
                    <a:pt x="214813" y="18614"/>
                  </a:cubicBezTo>
                  <a:cubicBezTo>
                    <a:pt x="214789" y="18281"/>
                    <a:pt x="214765" y="17935"/>
                    <a:pt x="214741" y="17614"/>
                  </a:cubicBezTo>
                  <a:cubicBezTo>
                    <a:pt x="214706" y="17280"/>
                    <a:pt x="214670" y="16959"/>
                    <a:pt x="214646" y="16661"/>
                  </a:cubicBezTo>
                  <a:cubicBezTo>
                    <a:pt x="214601" y="16376"/>
                    <a:pt x="214555" y="16101"/>
                    <a:pt x="214520" y="15858"/>
                  </a:cubicBezTo>
                  <a:lnTo>
                    <a:pt x="214520" y="15858"/>
                  </a:lnTo>
                  <a:cubicBezTo>
                    <a:pt x="213980" y="12937"/>
                    <a:pt x="212769" y="10592"/>
                    <a:pt x="211158" y="8720"/>
                  </a:cubicBezTo>
                  <a:cubicBezTo>
                    <a:pt x="210955" y="8482"/>
                    <a:pt x="210741" y="8267"/>
                    <a:pt x="210527" y="8041"/>
                  </a:cubicBezTo>
                  <a:cubicBezTo>
                    <a:pt x="210312" y="7815"/>
                    <a:pt x="210086" y="7613"/>
                    <a:pt x="209860" y="7386"/>
                  </a:cubicBezTo>
                  <a:cubicBezTo>
                    <a:pt x="209634" y="7184"/>
                    <a:pt x="209396" y="6982"/>
                    <a:pt x="209157" y="6779"/>
                  </a:cubicBezTo>
                  <a:cubicBezTo>
                    <a:pt x="208919" y="6589"/>
                    <a:pt x="208657" y="6398"/>
                    <a:pt x="208407" y="6208"/>
                  </a:cubicBezTo>
                  <a:cubicBezTo>
                    <a:pt x="208288" y="6112"/>
                    <a:pt x="208157" y="6017"/>
                    <a:pt x="208038" y="5922"/>
                  </a:cubicBezTo>
                  <a:cubicBezTo>
                    <a:pt x="207895" y="5839"/>
                    <a:pt x="207764" y="5755"/>
                    <a:pt x="207633" y="5660"/>
                  </a:cubicBezTo>
                  <a:cubicBezTo>
                    <a:pt x="207360" y="5493"/>
                    <a:pt x="207098" y="5315"/>
                    <a:pt x="206824" y="5136"/>
                  </a:cubicBezTo>
                  <a:cubicBezTo>
                    <a:pt x="206252" y="4827"/>
                    <a:pt x="205681" y="4469"/>
                    <a:pt x="205050" y="4184"/>
                  </a:cubicBezTo>
                  <a:cubicBezTo>
                    <a:pt x="204859" y="4088"/>
                    <a:pt x="204657" y="3981"/>
                    <a:pt x="204431" y="3874"/>
                  </a:cubicBezTo>
                  <a:cubicBezTo>
                    <a:pt x="204216" y="3755"/>
                    <a:pt x="203966" y="3660"/>
                    <a:pt x="203716" y="3541"/>
                  </a:cubicBezTo>
                  <a:cubicBezTo>
                    <a:pt x="203454" y="3434"/>
                    <a:pt x="203181" y="3314"/>
                    <a:pt x="202907" y="3195"/>
                  </a:cubicBezTo>
                  <a:cubicBezTo>
                    <a:pt x="202609" y="3088"/>
                    <a:pt x="202311" y="2969"/>
                    <a:pt x="202002" y="2862"/>
                  </a:cubicBezTo>
                  <a:cubicBezTo>
                    <a:pt x="201383" y="2612"/>
                    <a:pt x="200692" y="2421"/>
                    <a:pt x="199990" y="2195"/>
                  </a:cubicBezTo>
                  <a:cubicBezTo>
                    <a:pt x="199811" y="2136"/>
                    <a:pt x="199632" y="2088"/>
                    <a:pt x="199454" y="2040"/>
                  </a:cubicBezTo>
                  <a:cubicBezTo>
                    <a:pt x="199263" y="1993"/>
                    <a:pt x="199085" y="1945"/>
                    <a:pt x="198894" y="1898"/>
                  </a:cubicBezTo>
                  <a:cubicBezTo>
                    <a:pt x="198716" y="1850"/>
                    <a:pt x="198525" y="1802"/>
                    <a:pt x="198335" y="1755"/>
                  </a:cubicBezTo>
                  <a:cubicBezTo>
                    <a:pt x="198239" y="1731"/>
                    <a:pt x="198144" y="1707"/>
                    <a:pt x="198049" y="1671"/>
                  </a:cubicBezTo>
                  <a:cubicBezTo>
                    <a:pt x="197954" y="1659"/>
                    <a:pt x="197858" y="1636"/>
                    <a:pt x="197763" y="1612"/>
                  </a:cubicBezTo>
                  <a:cubicBezTo>
                    <a:pt x="194703" y="909"/>
                    <a:pt x="191310" y="481"/>
                    <a:pt x="188583" y="266"/>
                  </a:cubicBezTo>
                  <a:lnTo>
                    <a:pt x="188583" y="266"/>
                  </a:lnTo>
                  <a:cubicBezTo>
                    <a:pt x="189000" y="314"/>
                    <a:pt x="188964" y="314"/>
                    <a:pt x="188714" y="314"/>
                  </a:cubicBezTo>
                  <a:cubicBezTo>
                    <a:pt x="188583" y="302"/>
                    <a:pt x="188393" y="290"/>
                    <a:pt x="188179" y="278"/>
                  </a:cubicBezTo>
                  <a:cubicBezTo>
                    <a:pt x="187964" y="266"/>
                    <a:pt x="187726" y="266"/>
                    <a:pt x="187476" y="255"/>
                  </a:cubicBezTo>
                  <a:cubicBezTo>
                    <a:pt x="186833" y="207"/>
                    <a:pt x="185952" y="159"/>
                    <a:pt x="185250" y="147"/>
                  </a:cubicBezTo>
                  <a:cubicBezTo>
                    <a:pt x="184547" y="135"/>
                    <a:pt x="184035" y="112"/>
                    <a:pt x="184142" y="88"/>
                  </a:cubicBezTo>
                  <a:lnTo>
                    <a:pt x="184142" y="88"/>
                  </a:lnTo>
                  <a:lnTo>
                    <a:pt x="184595" y="100"/>
                  </a:lnTo>
                  <a:cubicBezTo>
                    <a:pt x="184357" y="88"/>
                    <a:pt x="184011" y="64"/>
                    <a:pt x="183595" y="40"/>
                  </a:cubicBezTo>
                  <a:cubicBezTo>
                    <a:pt x="183178" y="28"/>
                    <a:pt x="182690" y="16"/>
                    <a:pt x="182178" y="16"/>
                  </a:cubicBezTo>
                  <a:cubicBezTo>
                    <a:pt x="181850" y="5"/>
                    <a:pt x="181507" y="1"/>
                    <a:pt x="18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31"/>
            <p:cNvSpPr/>
            <p:nvPr/>
          </p:nvSpPr>
          <p:spPr>
            <a:xfrm>
              <a:off x="3080725" y="1247900"/>
              <a:ext cx="19075" cy="625"/>
            </a:xfrm>
            <a:custGeom>
              <a:avLst/>
              <a:gdLst/>
              <a:ahLst/>
              <a:cxnLst/>
              <a:rect l="l" t="t" r="r" b="b"/>
              <a:pathLst>
                <a:path w="763" h="25" extrusionOk="0">
                  <a:moveTo>
                    <a:pt x="763" y="1"/>
                  </a:moveTo>
                  <a:lnTo>
                    <a:pt x="763" y="1"/>
                  </a:lnTo>
                  <a:cubicBezTo>
                    <a:pt x="620" y="12"/>
                    <a:pt x="465" y="12"/>
                    <a:pt x="334" y="12"/>
                  </a:cubicBezTo>
                  <a:cubicBezTo>
                    <a:pt x="215" y="12"/>
                    <a:pt x="155" y="24"/>
                    <a:pt x="1" y="24"/>
                  </a:cubicBezTo>
                  <a:lnTo>
                    <a:pt x="477" y="24"/>
                  </a:lnTo>
                  <a:cubicBezTo>
                    <a:pt x="584" y="12"/>
                    <a:pt x="679" y="12"/>
                    <a:pt x="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31"/>
            <p:cNvSpPr/>
            <p:nvPr/>
          </p:nvSpPr>
          <p:spPr>
            <a:xfrm>
              <a:off x="1564775" y="4520025"/>
              <a:ext cx="5375" cy="2125"/>
            </a:xfrm>
            <a:custGeom>
              <a:avLst/>
              <a:gdLst/>
              <a:ahLst/>
              <a:cxnLst/>
              <a:rect l="l" t="t" r="r" b="b"/>
              <a:pathLst>
                <a:path w="215" h="85" extrusionOk="0">
                  <a:moveTo>
                    <a:pt x="0" y="1"/>
                  </a:moveTo>
                  <a:lnTo>
                    <a:pt x="0" y="1"/>
                  </a:lnTo>
                  <a:cubicBezTo>
                    <a:pt x="23" y="12"/>
                    <a:pt x="53" y="23"/>
                    <a:pt x="88" y="36"/>
                  </a:cubicBezTo>
                  <a:lnTo>
                    <a:pt x="88" y="36"/>
                  </a:lnTo>
                  <a:cubicBezTo>
                    <a:pt x="68" y="23"/>
                    <a:pt x="56" y="19"/>
                    <a:pt x="0" y="1"/>
                  </a:cubicBezTo>
                  <a:close/>
                  <a:moveTo>
                    <a:pt x="88" y="36"/>
                  </a:moveTo>
                  <a:lnTo>
                    <a:pt x="88" y="36"/>
                  </a:lnTo>
                  <a:cubicBezTo>
                    <a:pt x="94" y="39"/>
                    <a:pt x="100" y="43"/>
                    <a:pt x="107" y="48"/>
                  </a:cubicBezTo>
                  <a:lnTo>
                    <a:pt x="214" y="84"/>
                  </a:lnTo>
                  <a:cubicBezTo>
                    <a:pt x="171" y="65"/>
                    <a:pt x="127" y="50"/>
                    <a:pt x="88"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31"/>
            <p:cNvSpPr/>
            <p:nvPr/>
          </p:nvSpPr>
          <p:spPr>
            <a:xfrm>
              <a:off x="5122650" y="1018400"/>
              <a:ext cx="11050" cy="1525"/>
            </a:xfrm>
            <a:custGeom>
              <a:avLst/>
              <a:gdLst/>
              <a:ahLst/>
              <a:cxnLst/>
              <a:rect l="l" t="t" r="r" b="b"/>
              <a:pathLst>
                <a:path w="442" h="61" extrusionOk="0">
                  <a:moveTo>
                    <a:pt x="441" y="1"/>
                  </a:moveTo>
                  <a:lnTo>
                    <a:pt x="1" y="60"/>
                  </a:lnTo>
                  <a:lnTo>
                    <a:pt x="441" y="13"/>
                  </a:lnTo>
                  <a:lnTo>
                    <a:pt x="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31"/>
            <p:cNvSpPr/>
            <p:nvPr/>
          </p:nvSpPr>
          <p:spPr>
            <a:xfrm>
              <a:off x="1153100" y="4000025"/>
              <a:ext cx="1525" cy="9250"/>
            </a:xfrm>
            <a:custGeom>
              <a:avLst/>
              <a:gdLst/>
              <a:ahLst/>
              <a:cxnLst/>
              <a:rect l="l" t="t" r="r" b="b"/>
              <a:pathLst>
                <a:path w="61" h="370" extrusionOk="0">
                  <a:moveTo>
                    <a:pt x="1" y="1"/>
                  </a:moveTo>
                  <a:cubicBezTo>
                    <a:pt x="1" y="24"/>
                    <a:pt x="25" y="179"/>
                    <a:pt x="60" y="370"/>
                  </a:cubicBezTo>
                  <a:cubicBezTo>
                    <a:pt x="60" y="310"/>
                    <a:pt x="37" y="20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31"/>
            <p:cNvSpPr/>
            <p:nvPr/>
          </p:nvSpPr>
          <p:spPr>
            <a:xfrm>
              <a:off x="1107275" y="3667550"/>
              <a:ext cx="3900" cy="42575"/>
            </a:xfrm>
            <a:custGeom>
              <a:avLst/>
              <a:gdLst/>
              <a:ahLst/>
              <a:cxnLst/>
              <a:rect l="l" t="t" r="r" b="b"/>
              <a:pathLst>
                <a:path w="156" h="1703" extrusionOk="0">
                  <a:moveTo>
                    <a:pt x="0" y="0"/>
                  </a:moveTo>
                  <a:lnTo>
                    <a:pt x="0" y="0"/>
                  </a:lnTo>
                  <a:cubicBezTo>
                    <a:pt x="60" y="738"/>
                    <a:pt x="107" y="1274"/>
                    <a:pt x="155" y="1703"/>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31"/>
            <p:cNvSpPr/>
            <p:nvPr/>
          </p:nvSpPr>
          <p:spPr>
            <a:xfrm>
              <a:off x="1092100" y="3474075"/>
              <a:ext cx="600" cy="4475"/>
            </a:xfrm>
            <a:custGeom>
              <a:avLst/>
              <a:gdLst/>
              <a:ahLst/>
              <a:cxnLst/>
              <a:rect l="l" t="t" r="r" b="b"/>
              <a:pathLst>
                <a:path w="24" h="179" extrusionOk="0">
                  <a:moveTo>
                    <a:pt x="0" y="0"/>
                  </a:moveTo>
                  <a:cubicBezTo>
                    <a:pt x="0" y="0"/>
                    <a:pt x="0" y="12"/>
                    <a:pt x="0" y="12"/>
                  </a:cubicBezTo>
                  <a:lnTo>
                    <a:pt x="24" y="179"/>
                  </a:lnTo>
                  <a:cubicBezTo>
                    <a:pt x="12" y="60"/>
                    <a:pt x="0" y="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31"/>
            <p:cNvSpPr/>
            <p:nvPr/>
          </p:nvSpPr>
          <p:spPr>
            <a:xfrm>
              <a:off x="3997800" y="4263725"/>
              <a:ext cx="19450" cy="2425"/>
            </a:xfrm>
            <a:custGeom>
              <a:avLst/>
              <a:gdLst/>
              <a:ahLst/>
              <a:cxnLst/>
              <a:rect l="l" t="t" r="r" b="b"/>
              <a:pathLst>
                <a:path w="778" h="97" extrusionOk="0">
                  <a:moveTo>
                    <a:pt x="775" y="0"/>
                  </a:moveTo>
                  <a:lnTo>
                    <a:pt x="775" y="0"/>
                  </a:lnTo>
                  <a:cubicBezTo>
                    <a:pt x="772" y="0"/>
                    <a:pt x="657" y="13"/>
                    <a:pt x="489" y="34"/>
                  </a:cubicBezTo>
                  <a:lnTo>
                    <a:pt x="489" y="34"/>
                  </a:lnTo>
                  <a:cubicBezTo>
                    <a:pt x="695" y="10"/>
                    <a:pt x="778" y="0"/>
                    <a:pt x="775" y="0"/>
                  </a:cubicBezTo>
                  <a:close/>
                  <a:moveTo>
                    <a:pt x="489" y="34"/>
                  </a:moveTo>
                  <a:cubicBezTo>
                    <a:pt x="450" y="39"/>
                    <a:pt x="406" y="44"/>
                    <a:pt x="358" y="49"/>
                  </a:cubicBezTo>
                  <a:cubicBezTo>
                    <a:pt x="295" y="55"/>
                    <a:pt x="232" y="65"/>
                    <a:pt x="168" y="75"/>
                  </a:cubicBezTo>
                  <a:lnTo>
                    <a:pt x="168" y="75"/>
                  </a:lnTo>
                  <a:cubicBezTo>
                    <a:pt x="285" y="59"/>
                    <a:pt x="395" y="46"/>
                    <a:pt x="489" y="34"/>
                  </a:cubicBezTo>
                  <a:close/>
                  <a:moveTo>
                    <a:pt x="168" y="75"/>
                  </a:moveTo>
                  <a:cubicBezTo>
                    <a:pt x="114" y="82"/>
                    <a:pt x="57" y="89"/>
                    <a:pt x="1" y="97"/>
                  </a:cubicBezTo>
                  <a:cubicBezTo>
                    <a:pt x="57" y="91"/>
                    <a:pt x="113" y="83"/>
                    <a:pt x="168"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31"/>
            <p:cNvSpPr/>
            <p:nvPr/>
          </p:nvSpPr>
          <p:spPr>
            <a:xfrm>
              <a:off x="2911650" y="4435200"/>
              <a:ext cx="34575" cy="6875"/>
            </a:xfrm>
            <a:custGeom>
              <a:avLst/>
              <a:gdLst/>
              <a:ahLst/>
              <a:cxnLst/>
              <a:rect l="l" t="t" r="r" b="b"/>
              <a:pathLst>
                <a:path w="1383" h="275" extrusionOk="0">
                  <a:moveTo>
                    <a:pt x="1382" y="0"/>
                  </a:moveTo>
                  <a:lnTo>
                    <a:pt x="1382" y="0"/>
                  </a:lnTo>
                  <a:cubicBezTo>
                    <a:pt x="620" y="143"/>
                    <a:pt x="25" y="250"/>
                    <a:pt x="1" y="274"/>
                  </a:cubicBezTo>
                  <a:cubicBezTo>
                    <a:pt x="453" y="191"/>
                    <a:pt x="906" y="9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31"/>
            <p:cNvSpPr/>
            <p:nvPr/>
          </p:nvSpPr>
          <p:spPr>
            <a:xfrm>
              <a:off x="5191125" y="4375075"/>
              <a:ext cx="5675" cy="5075"/>
            </a:xfrm>
            <a:custGeom>
              <a:avLst/>
              <a:gdLst/>
              <a:ahLst/>
              <a:cxnLst/>
              <a:rect l="l" t="t" r="r" b="b"/>
              <a:pathLst>
                <a:path w="227" h="203" extrusionOk="0">
                  <a:moveTo>
                    <a:pt x="0" y="0"/>
                  </a:moveTo>
                  <a:cubicBezTo>
                    <a:pt x="0" y="6"/>
                    <a:pt x="0" y="6"/>
                    <a:pt x="0" y="6"/>
                  </a:cubicBezTo>
                  <a:cubicBezTo>
                    <a:pt x="0" y="6"/>
                    <a:pt x="0" y="6"/>
                    <a:pt x="0" y="12"/>
                  </a:cubicBezTo>
                  <a:lnTo>
                    <a:pt x="226" y="203"/>
                  </a:lnTo>
                  <a:cubicBezTo>
                    <a:pt x="155" y="131"/>
                    <a:pt x="83" y="7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31"/>
            <p:cNvSpPr/>
            <p:nvPr/>
          </p:nvSpPr>
          <p:spPr>
            <a:xfrm>
              <a:off x="2946200" y="4425675"/>
              <a:ext cx="50325" cy="9550"/>
            </a:xfrm>
            <a:custGeom>
              <a:avLst/>
              <a:gdLst/>
              <a:ahLst/>
              <a:cxnLst/>
              <a:rect l="l" t="t" r="r" b="b"/>
              <a:pathLst>
                <a:path w="2013" h="382" extrusionOk="0">
                  <a:moveTo>
                    <a:pt x="2012" y="0"/>
                  </a:moveTo>
                  <a:lnTo>
                    <a:pt x="2012" y="0"/>
                  </a:lnTo>
                  <a:cubicBezTo>
                    <a:pt x="1250" y="131"/>
                    <a:pt x="607" y="262"/>
                    <a:pt x="0" y="381"/>
                  </a:cubicBezTo>
                  <a:cubicBezTo>
                    <a:pt x="643" y="262"/>
                    <a:pt x="1381" y="120"/>
                    <a:pt x="2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31"/>
            <p:cNvSpPr/>
            <p:nvPr/>
          </p:nvSpPr>
          <p:spPr>
            <a:xfrm>
              <a:off x="1075125" y="2458775"/>
              <a:ext cx="25" cy="12525"/>
            </a:xfrm>
            <a:custGeom>
              <a:avLst/>
              <a:gdLst/>
              <a:ahLst/>
              <a:cxnLst/>
              <a:rect l="l" t="t" r="r" b="b"/>
              <a:pathLst>
                <a:path w="1" h="501" extrusionOk="0">
                  <a:moveTo>
                    <a:pt x="0" y="500"/>
                  </a:moveTo>
                  <a:lnTo>
                    <a:pt x="0" y="48"/>
                  </a:lnTo>
                  <a:cubicBezTo>
                    <a:pt x="0" y="60"/>
                    <a:pt x="0" y="3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31"/>
            <p:cNvSpPr/>
            <p:nvPr/>
          </p:nvSpPr>
          <p:spPr>
            <a:xfrm>
              <a:off x="1075125" y="2446275"/>
              <a:ext cx="25" cy="12525"/>
            </a:xfrm>
            <a:custGeom>
              <a:avLst/>
              <a:gdLst/>
              <a:ahLst/>
              <a:cxnLst/>
              <a:rect l="l" t="t" r="r" b="b"/>
              <a:pathLst>
                <a:path w="1" h="501" extrusionOk="0">
                  <a:moveTo>
                    <a:pt x="0" y="500"/>
                  </a:moveTo>
                  <a:lnTo>
                    <a:pt x="0" y="0"/>
                  </a:lnTo>
                  <a:cubicBezTo>
                    <a:pt x="0" y="226"/>
                    <a:pt x="0" y="429"/>
                    <a:pt x="0" y="5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31"/>
            <p:cNvSpPr/>
            <p:nvPr/>
          </p:nvSpPr>
          <p:spPr>
            <a:xfrm>
              <a:off x="1075125" y="2420075"/>
              <a:ext cx="325" cy="26225"/>
            </a:xfrm>
            <a:custGeom>
              <a:avLst/>
              <a:gdLst/>
              <a:ahLst/>
              <a:cxnLst/>
              <a:rect l="l" t="t" r="r" b="b"/>
              <a:pathLst>
                <a:path w="13" h="1049" extrusionOk="0">
                  <a:moveTo>
                    <a:pt x="0" y="0"/>
                  </a:moveTo>
                  <a:lnTo>
                    <a:pt x="0" y="1048"/>
                  </a:lnTo>
                  <a:cubicBezTo>
                    <a:pt x="0" y="691"/>
                    <a:pt x="12" y="23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31"/>
            <p:cNvSpPr/>
            <p:nvPr/>
          </p:nvSpPr>
          <p:spPr>
            <a:xfrm>
              <a:off x="1073050" y="2779050"/>
              <a:ext cx="600" cy="3600"/>
            </a:xfrm>
            <a:custGeom>
              <a:avLst/>
              <a:gdLst/>
              <a:ahLst/>
              <a:cxnLst/>
              <a:rect l="l" t="t" r="r" b="b"/>
              <a:pathLst>
                <a:path w="24" h="144" extrusionOk="0">
                  <a:moveTo>
                    <a:pt x="0" y="0"/>
                  </a:moveTo>
                  <a:lnTo>
                    <a:pt x="24" y="143"/>
                  </a:lnTo>
                  <a:cubicBezTo>
                    <a:pt x="12" y="60"/>
                    <a:pt x="12"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31"/>
            <p:cNvSpPr/>
            <p:nvPr/>
          </p:nvSpPr>
          <p:spPr>
            <a:xfrm>
              <a:off x="1073050" y="2782625"/>
              <a:ext cx="1200" cy="89900"/>
            </a:xfrm>
            <a:custGeom>
              <a:avLst/>
              <a:gdLst/>
              <a:ahLst/>
              <a:cxnLst/>
              <a:rect l="l" t="t" r="r" b="b"/>
              <a:pathLst>
                <a:path w="48" h="3596" extrusionOk="0">
                  <a:moveTo>
                    <a:pt x="24" y="0"/>
                  </a:moveTo>
                  <a:lnTo>
                    <a:pt x="24" y="0"/>
                  </a:lnTo>
                  <a:cubicBezTo>
                    <a:pt x="48" y="583"/>
                    <a:pt x="0" y="2750"/>
                    <a:pt x="36" y="3596"/>
                  </a:cubicBezTo>
                  <a:cubicBezTo>
                    <a:pt x="24" y="2703"/>
                    <a:pt x="48" y="1357"/>
                    <a:pt x="36" y="119"/>
                  </a:cubicBezTo>
                  <a:lnTo>
                    <a:pt x="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31"/>
            <p:cNvSpPr/>
            <p:nvPr/>
          </p:nvSpPr>
          <p:spPr>
            <a:xfrm>
              <a:off x="1073925" y="3180575"/>
              <a:ext cx="3600" cy="82475"/>
            </a:xfrm>
            <a:custGeom>
              <a:avLst/>
              <a:gdLst/>
              <a:ahLst/>
              <a:cxnLst/>
              <a:rect l="l" t="t" r="r" b="b"/>
              <a:pathLst>
                <a:path w="144" h="3299" extrusionOk="0">
                  <a:moveTo>
                    <a:pt x="1" y="1"/>
                  </a:moveTo>
                  <a:lnTo>
                    <a:pt x="1" y="1"/>
                  </a:lnTo>
                  <a:cubicBezTo>
                    <a:pt x="26" y="1395"/>
                    <a:pt x="33" y="1706"/>
                    <a:pt x="40" y="1706"/>
                  </a:cubicBezTo>
                  <a:cubicBezTo>
                    <a:pt x="42" y="1706"/>
                    <a:pt x="45" y="1650"/>
                    <a:pt x="48" y="1596"/>
                  </a:cubicBezTo>
                  <a:cubicBezTo>
                    <a:pt x="55" y="1543"/>
                    <a:pt x="58" y="1493"/>
                    <a:pt x="61" y="1493"/>
                  </a:cubicBezTo>
                  <a:cubicBezTo>
                    <a:pt x="64" y="1493"/>
                    <a:pt x="67" y="1524"/>
                    <a:pt x="72" y="1608"/>
                  </a:cubicBezTo>
                  <a:cubicBezTo>
                    <a:pt x="84" y="1799"/>
                    <a:pt x="96" y="2275"/>
                    <a:pt x="144" y="3299"/>
                  </a:cubicBezTo>
                  <a:lnTo>
                    <a:pt x="132" y="2811"/>
                  </a:lnTo>
                  <a:cubicBezTo>
                    <a:pt x="108" y="2513"/>
                    <a:pt x="96" y="2120"/>
                    <a:pt x="96" y="1727"/>
                  </a:cubicBezTo>
                  <a:lnTo>
                    <a:pt x="48" y="167"/>
                  </a:lnTo>
                  <a:cubicBezTo>
                    <a:pt x="48" y="477"/>
                    <a:pt x="48" y="839"/>
                    <a:pt x="40" y="839"/>
                  </a:cubicBezTo>
                  <a:cubicBezTo>
                    <a:pt x="33" y="839"/>
                    <a:pt x="21" y="62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31"/>
            <p:cNvSpPr/>
            <p:nvPr/>
          </p:nvSpPr>
          <p:spPr>
            <a:xfrm>
              <a:off x="1087725" y="3487125"/>
              <a:ext cx="2850" cy="39700"/>
            </a:xfrm>
            <a:custGeom>
              <a:avLst/>
              <a:gdLst/>
              <a:ahLst/>
              <a:cxnLst/>
              <a:rect l="l" t="t" r="r" b="b"/>
              <a:pathLst>
                <a:path w="114" h="1588" extrusionOk="0">
                  <a:moveTo>
                    <a:pt x="8" y="1"/>
                  </a:moveTo>
                  <a:cubicBezTo>
                    <a:pt x="1" y="1"/>
                    <a:pt x="37" y="684"/>
                    <a:pt x="33" y="684"/>
                  </a:cubicBezTo>
                  <a:cubicBezTo>
                    <a:pt x="33" y="684"/>
                    <a:pt x="32" y="683"/>
                    <a:pt x="32" y="681"/>
                  </a:cubicBezTo>
                  <a:lnTo>
                    <a:pt x="32" y="681"/>
                  </a:lnTo>
                  <a:cubicBezTo>
                    <a:pt x="77" y="1248"/>
                    <a:pt x="104" y="1587"/>
                    <a:pt x="109" y="1587"/>
                  </a:cubicBezTo>
                  <a:cubicBezTo>
                    <a:pt x="114" y="1587"/>
                    <a:pt x="101" y="1333"/>
                    <a:pt x="68" y="752"/>
                  </a:cubicBezTo>
                  <a:cubicBezTo>
                    <a:pt x="28" y="187"/>
                    <a:pt x="12"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31"/>
            <p:cNvSpPr/>
            <p:nvPr/>
          </p:nvSpPr>
          <p:spPr>
            <a:xfrm>
              <a:off x="2106200" y="4579275"/>
              <a:ext cx="16325" cy="1200"/>
            </a:xfrm>
            <a:custGeom>
              <a:avLst/>
              <a:gdLst/>
              <a:ahLst/>
              <a:cxnLst/>
              <a:rect l="l" t="t" r="r" b="b"/>
              <a:pathLst>
                <a:path w="653" h="48" extrusionOk="0">
                  <a:moveTo>
                    <a:pt x="167" y="0"/>
                  </a:moveTo>
                  <a:cubicBezTo>
                    <a:pt x="157" y="2"/>
                    <a:pt x="153" y="3"/>
                    <a:pt x="154" y="4"/>
                  </a:cubicBezTo>
                  <a:lnTo>
                    <a:pt x="154" y="4"/>
                  </a:lnTo>
                  <a:lnTo>
                    <a:pt x="167" y="0"/>
                  </a:lnTo>
                  <a:close/>
                  <a:moveTo>
                    <a:pt x="154" y="4"/>
                  </a:moveTo>
                  <a:lnTo>
                    <a:pt x="1" y="48"/>
                  </a:lnTo>
                  <a:cubicBezTo>
                    <a:pt x="650" y="12"/>
                    <a:pt x="652" y="6"/>
                    <a:pt x="513" y="6"/>
                  </a:cubicBezTo>
                  <a:cubicBezTo>
                    <a:pt x="443" y="6"/>
                    <a:pt x="337" y="8"/>
                    <a:pt x="258" y="8"/>
                  </a:cubicBezTo>
                  <a:cubicBezTo>
                    <a:pt x="200" y="8"/>
                    <a:pt x="157" y="7"/>
                    <a:pt x="154"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31"/>
            <p:cNvSpPr/>
            <p:nvPr/>
          </p:nvSpPr>
          <p:spPr>
            <a:xfrm>
              <a:off x="2397300" y="4535200"/>
              <a:ext cx="45875" cy="8075"/>
            </a:xfrm>
            <a:custGeom>
              <a:avLst/>
              <a:gdLst/>
              <a:ahLst/>
              <a:cxnLst/>
              <a:rect l="l" t="t" r="r" b="b"/>
              <a:pathLst>
                <a:path w="1835" h="323" extrusionOk="0">
                  <a:moveTo>
                    <a:pt x="1835" y="1"/>
                  </a:moveTo>
                  <a:cubicBezTo>
                    <a:pt x="1834" y="1"/>
                    <a:pt x="1525" y="49"/>
                    <a:pt x="1215" y="108"/>
                  </a:cubicBezTo>
                  <a:cubicBezTo>
                    <a:pt x="906" y="144"/>
                    <a:pt x="584" y="191"/>
                    <a:pt x="584" y="191"/>
                  </a:cubicBezTo>
                  <a:lnTo>
                    <a:pt x="1" y="322"/>
                  </a:lnTo>
                  <a:cubicBezTo>
                    <a:pt x="1" y="322"/>
                    <a:pt x="465" y="239"/>
                    <a:pt x="918" y="168"/>
                  </a:cubicBezTo>
                  <a:cubicBezTo>
                    <a:pt x="1156" y="132"/>
                    <a:pt x="1382" y="84"/>
                    <a:pt x="1549" y="60"/>
                  </a:cubicBezTo>
                  <a:cubicBezTo>
                    <a:pt x="1727" y="25"/>
                    <a:pt x="1834" y="1"/>
                    <a:pt x="1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31"/>
            <p:cNvSpPr/>
            <p:nvPr/>
          </p:nvSpPr>
          <p:spPr>
            <a:xfrm>
              <a:off x="2625325" y="4495325"/>
              <a:ext cx="53000" cy="11325"/>
            </a:xfrm>
            <a:custGeom>
              <a:avLst/>
              <a:gdLst/>
              <a:ahLst/>
              <a:cxnLst/>
              <a:rect l="l" t="t" r="r" b="b"/>
              <a:pathLst>
                <a:path w="2120" h="453" extrusionOk="0">
                  <a:moveTo>
                    <a:pt x="2119" y="1"/>
                  </a:moveTo>
                  <a:lnTo>
                    <a:pt x="548" y="334"/>
                  </a:lnTo>
                  <a:lnTo>
                    <a:pt x="0" y="453"/>
                  </a:lnTo>
                  <a:lnTo>
                    <a:pt x="0" y="453"/>
                  </a:lnTo>
                  <a:lnTo>
                    <a:pt x="2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31"/>
            <p:cNvSpPr/>
            <p:nvPr/>
          </p:nvSpPr>
          <p:spPr>
            <a:xfrm>
              <a:off x="5379525" y="4543250"/>
              <a:ext cx="12225" cy="23825"/>
            </a:xfrm>
            <a:custGeom>
              <a:avLst/>
              <a:gdLst/>
              <a:ahLst/>
              <a:cxnLst/>
              <a:rect l="l" t="t" r="r" b="b"/>
              <a:pathLst>
                <a:path w="489" h="953" extrusionOk="0">
                  <a:moveTo>
                    <a:pt x="489" y="0"/>
                  </a:moveTo>
                  <a:lnTo>
                    <a:pt x="275" y="322"/>
                  </a:lnTo>
                  <a:cubicBezTo>
                    <a:pt x="179" y="524"/>
                    <a:pt x="108" y="679"/>
                    <a:pt x="60" y="786"/>
                  </a:cubicBezTo>
                  <a:cubicBezTo>
                    <a:pt x="13" y="905"/>
                    <a:pt x="1" y="953"/>
                    <a:pt x="13" y="953"/>
                  </a:cubicBezTo>
                  <a:cubicBezTo>
                    <a:pt x="24" y="929"/>
                    <a:pt x="167" y="643"/>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31"/>
            <p:cNvSpPr/>
            <p:nvPr/>
          </p:nvSpPr>
          <p:spPr>
            <a:xfrm>
              <a:off x="6489775" y="3995550"/>
              <a:ext cx="36050" cy="62550"/>
            </a:xfrm>
            <a:custGeom>
              <a:avLst/>
              <a:gdLst/>
              <a:ahLst/>
              <a:cxnLst/>
              <a:rect l="l" t="t" r="r" b="b"/>
              <a:pathLst>
                <a:path w="1442" h="2502" extrusionOk="0">
                  <a:moveTo>
                    <a:pt x="1442" y="1"/>
                  </a:moveTo>
                  <a:lnTo>
                    <a:pt x="1442" y="1"/>
                  </a:lnTo>
                  <a:cubicBezTo>
                    <a:pt x="1227" y="537"/>
                    <a:pt x="953" y="1049"/>
                    <a:pt x="692" y="1477"/>
                  </a:cubicBezTo>
                  <a:cubicBezTo>
                    <a:pt x="423" y="1909"/>
                    <a:pt x="190" y="2260"/>
                    <a:pt x="12" y="2487"/>
                  </a:cubicBezTo>
                  <a:lnTo>
                    <a:pt x="12" y="2487"/>
                  </a:lnTo>
                  <a:cubicBezTo>
                    <a:pt x="96" y="2381"/>
                    <a:pt x="221" y="2243"/>
                    <a:pt x="334" y="2061"/>
                  </a:cubicBezTo>
                  <a:cubicBezTo>
                    <a:pt x="406" y="1965"/>
                    <a:pt x="477" y="1858"/>
                    <a:pt x="549" y="1751"/>
                  </a:cubicBezTo>
                  <a:cubicBezTo>
                    <a:pt x="584" y="1704"/>
                    <a:pt x="620" y="1644"/>
                    <a:pt x="656" y="1596"/>
                  </a:cubicBezTo>
                  <a:cubicBezTo>
                    <a:pt x="680" y="1537"/>
                    <a:pt x="715" y="1477"/>
                    <a:pt x="751" y="1418"/>
                  </a:cubicBezTo>
                  <a:cubicBezTo>
                    <a:pt x="882" y="1180"/>
                    <a:pt x="1037" y="942"/>
                    <a:pt x="1144" y="692"/>
                  </a:cubicBezTo>
                  <a:cubicBezTo>
                    <a:pt x="1263" y="441"/>
                    <a:pt x="1370" y="215"/>
                    <a:pt x="1442" y="1"/>
                  </a:cubicBezTo>
                  <a:close/>
                  <a:moveTo>
                    <a:pt x="12" y="2487"/>
                  </a:moveTo>
                  <a:lnTo>
                    <a:pt x="12" y="2487"/>
                  </a:lnTo>
                  <a:cubicBezTo>
                    <a:pt x="8" y="2492"/>
                    <a:pt x="5" y="2497"/>
                    <a:pt x="1" y="2501"/>
                  </a:cubicBezTo>
                  <a:cubicBezTo>
                    <a:pt x="5" y="2497"/>
                    <a:pt x="9" y="2492"/>
                    <a:pt x="12" y="24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31"/>
            <p:cNvSpPr/>
            <p:nvPr/>
          </p:nvSpPr>
          <p:spPr>
            <a:xfrm>
              <a:off x="5447100" y="983275"/>
              <a:ext cx="48250" cy="1825"/>
            </a:xfrm>
            <a:custGeom>
              <a:avLst/>
              <a:gdLst/>
              <a:ahLst/>
              <a:cxnLst/>
              <a:rect l="l" t="t" r="r" b="b"/>
              <a:pathLst>
                <a:path w="1930" h="73" extrusionOk="0">
                  <a:moveTo>
                    <a:pt x="1929" y="1"/>
                  </a:moveTo>
                  <a:lnTo>
                    <a:pt x="0" y="72"/>
                  </a:lnTo>
                  <a:lnTo>
                    <a:pt x="905" y="49"/>
                  </a:lnTo>
                  <a:lnTo>
                    <a:pt x="1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31"/>
            <p:cNvSpPr/>
            <p:nvPr/>
          </p:nvSpPr>
          <p:spPr>
            <a:xfrm>
              <a:off x="1040000" y="2146525"/>
              <a:ext cx="1225" cy="42825"/>
            </a:xfrm>
            <a:custGeom>
              <a:avLst/>
              <a:gdLst/>
              <a:ahLst/>
              <a:cxnLst/>
              <a:rect l="l" t="t" r="r" b="b"/>
              <a:pathLst>
                <a:path w="49" h="1713" extrusionOk="0">
                  <a:moveTo>
                    <a:pt x="12" y="0"/>
                  </a:moveTo>
                  <a:lnTo>
                    <a:pt x="0" y="1548"/>
                  </a:lnTo>
                  <a:cubicBezTo>
                    <a:pt x="4" y="1655"/>
                    <a:pt x="10" y="1712"/>
                    <a:pt x="16" y="1712"/>
                  </a:cubicBezTo>
                  <a:cubicBezTo>
                    <a:pt x="31" y="1712"/>
                    <a:pt x="48" y="1403"/>
                    <a:pt x="48" y="703"/>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31"/>
            <p:cNvSpPr/>
            <p:nvPr/>
          </p:nvSpPr>
          <p:spPr>
            <a:xfrm>
              <a:off x="1041475" y="1967225"/>
              <a:ext cx="3300" cy="164750"/>
            </a:xfrm>
            <a:custGeom>
              <a:avLst/>
              <a:gdLst/>
              <a:ahLst/>
              <a:cxnLst/>
              <a:rect l="l" t="t" r="r" b="b"/>
              <a:pathLst>
                <a:path w="132" h="6590" extrusionOk="0">
                  <a:moveTo>
                    <a:pt x="65" y="0"/>
                  </a:moveTo>
                  <a:cubicBezTo>
                    <a:pt x="56" y="0"/>
                    <a:pt x="46" y="67"/>
                    <a:pt x="37" y="219"/>
                  </a:cubicBezTo>
                  <a:cubicBezTo>
                    <a:pt x="84" y="1386"/>
                    <a:pt x="49" y="1672"/>
                    <a:pt x="96" y="2922"/>
                  </a:cubicBezTo>
                  <a:cubicBezTo>
                    <a:pt x="85" y="3828"/>
                    <a:pt x="55" y="4529"/>
                    <a:pt x="41" y="4529"/>
                  </a:cubicBezTo>
                  <a:cubicBezTo>
                    <a:pt x="39" y="4529"/>
                    <a:pt x="38" y="4521"/>
                    <a:pt x="37" y="4505"/>
                  </a:cubicBezTo>
                  <a:lnTo>
                    <a:pt x="37" y="4505"/>
                  </a:lnTo>
                  <a:cubicBezTo>
                    <a:pt x="49" y="4851"/>
                    <a:pt x="1" y="6053"/>
                    <a:pt x="25" y="6589"/>
                  </a:cubicBezTo>
                  <a:cubicBezTo>
                    <a:pt x="84" y="5291"/>
                    <a:pt x="108" y="3648"/>
                    <a:pt x="96" y="1922"/>
                  </a:cubicBezTo>
                  <a:cubicBezTo>
                    <a:pt x="104" y="1801"/>
                    <a:pt x="111" y="1758"/>
                    <a:pt x="116" y="1758"/>
                  </a:cubicBezTo>
                  <a:cubicBezTo>
                    <a:pt x="127" y="1758"/>
                    <a:pt x="132" y="1937"/>
                    <a:pt x="132" y="1993"/>
                  </a:cubicBezTo>
                  <a:cubicBezTo>
                    <a:pt x="132" y="1696"/>
                    <a:pt x="132" y="1398"/>
                    <a:pt x="120" y="1112"/>
                  </a:cubicBezTo>
                  <a:cubicBezTo>
                    <a:pt x="120" y="838"/>
                    <a:pt x="108" y="576"/>
                    <a:pt x="96" y="386"/>
                  </a:cubicBezTo>
                  <a:cubicBezTo>
                    <a:pt x="89" y="150"/>
                    <a:pt x="78"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31"/>
            <p:cNvSpPr/>
            <p:nvPr/>
          </p:nvSpPr>
          <p:spPr>
            <a:xfrm>
              <a:off x="2890825" y="1222300"/>
              <a:ext cx="15800" cy="25"/>
            </a:xfrm>
            <a:custGeom>
              <a:avLst/>
              <a:gdLst/>
              <a:ahLst/>
              <a:cxnLst/>
              <a:rect l="l" t="t" r="r" b="b"/>
              <a:pathLst>
                <a:path w="632" h="1" extrusionOk="0">
                  <a:moveTo>
                    <a:pt x="632" y="1"/>
                  </a:moveTo>
                  <a:lnTo>
                    <a:pt x="1" y="1"/>
                  </a:lnTo>
                  <a:cubicBezTo>
                    <a:pt x="179" y="1"/>
                    <a:pt x="393" y="1"/>
                    <a:pt x="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31"/>
            <p:cNvSpPr/>
            <p:nvPr/>
          </p:nvSpPr>
          <p:spPr>
            <a:xfrm>
              <a:off x="4397275" y="1091225"/>
              <a:ext cx="16900" cy="3400"/>
            </a:xfrm>
            <a:custGeom>
              <a:avLst/>
              <a:gdLst/>
              <a:ahLst/>
              <a:cxnLst/>
              <a:rect l="l" t="t" r="r" b="b"/>
              <a:pathLst>
                <a:path w="676" h="136" extrusionOk="0">
                  <a:moveTo>
                    <a:pt x="675" y="0"/>
                  </a:moveTo>
                  <a:cubicBezTo>
                    <a:pt x="673" y="0"/>
                    <a:pt x="642" y="6"/>
                    <a:pt x="589" y="17"/>
                  </a:cubicBezTo>
                  <a:lnTo>
                    <a:pt x="589" y="17"/>
                  </a:lnTo>
                  <a:cubicBezTo>
                    <a:pt x="611" y="13"/>
                    <a:pt x="632" y="9"/>
                    <a:pt x="655" y="5"/>
                  </a:cubicBezTo>
                  <a:cubicBezTo>
                    <a:pt x="669" y="2"/>
                    <a:pt x="675" y="0"/>
                    <a:pt x="675" y="0"/>
                  </a:cubicBezTo>
                  <a:close/>
                  <a:moveTo>
                    <a:pt x="589" y="17"/>
                  </a:moveTo>
                  <a:lnTo>
                    <a:pt x="589" y="17"/>
                  </a:lnTo>
                  <a:cubicBezTo>
                    <a:pt x="184" y="92"/>
                    <a:pt x="11" y="125"/>
                    <a:pt x="0" y="136"/>
                  </a:cubicBezTo>
                  <a:cubicBezTo>
                    <a:pt x="249" y="86"/>
                    <a:pt x="473" y="40"/>
                    <a:pt x="589" y="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31"/>
            <p:cNvSpPr/>
            <p:nvPr/>
          </p:nvSpPr>
          <p:spPr>
            <a:xfrm>
              <a:off x="4653550" y="1048175"/>
              <a:ext cx="15200" cy="2400"/>
            </a:xfrm>
            <a:custGeom>
              <a:avLst/>
              <a:gdLst/>
              <a:ahLst/>
              <a:cxnLst/>
              <a:rect l="l" t="t" r="r" b="b"/>
              <a:pathLst>
                <a:path w="608" h="96" extrusionOk="0">
                  <a:moveTo>
                    <a:pt x="608" y="1"/>
                  </a:moveTo>
                  <a:cubicBezTo>
                    <a:pt x="381" y="36"/>
                    <a:pt x="203" y="60"/>
                    <a:pt x="0" y="96"/>
                  </a:cubicBezTo>
                  <a:cubicBezTo>
                    <a:pt x="238" y="60"/>
                    <a:pt x="465" y="24"/>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31"/>
            <p:cNvSpPr/>
            <p:nvPr/>
          </p:nvSpPr>
          <p:spPr>
            <a:xfrm>
              <a:off x="2906600" y="1222175"/>
              <a:ext cx="41500" cy="150"/>
            </a:xfrm>
            <a:custGeom>
              <a:avLst/>
              <a:gdLst/>
              <a:ahLst/>
              <a:cxnLst/>
              <a:rect l="l" t="t" r="r" b="b"/>
              <a:pathLst>
                <a:path w="1660" h="6" extrusionOk="0">
                  <a:moveTo>
                    <a:pt x="1430" y="0"/>
                  </a:moveTo>
                  <a:cubicBezTo>
                    <a:pt x="1128" y="0"/>
                    <a:pt x="532" y="6"/>
                    <a:pt x="1" y="6"/>
                  </a:cubicBezTo>
                  <a:lnTo>
                    <a:pt x="1620" y="6"/>
                  </a:lnTo>
                  <a:cubicBezTo>
                    <a:pt x="1659" y="2"/>
                    <a:pt x="1581" y="0"/>
                    <a:pt x="1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31"/>
            <p:cNvSpPr/>
            <p:nvPr/>
          </p:nvSpPr>
          <p:spPr>
            <a:xfrm>
              <a:off x="1048325" y="1679800"/>
              <a:ext cx="2125" cy="22050"/>
            </a:xfrm>
            <a:custGeom>
              <a:avLst/>
              <a:gdLst/>
              <a:ahLst/>
              <a:cxnLst/>
              <a:rect l="l" t="t" r="r" b="b"/>
              <a:pathLst>
                <a:path w="85" h="882" extrusionOk="0">
                  <a:moveTo>
                    <a:pt x="84" y="1"/>
                  </a:moveTo>
                  <a:cubicBezTo>
                    <a:pt x="48" y="346"/>
                    <a:pt x="13" y="620"/>
                    <a:pt x="1" y="882"/>
                  </a:cubicBezTo>
                  <a:cubicBezTo>
                    <a:pt x="25" y="608"/>
                    <a:pt x="60" y="334"/>
                    <a:pt x="84" y="60"/>
                  </a:cubicBezTo>
                  <a:cubicBezTo>
                    <a:pt x="84" y="48"/>
                    <a:pt x="84" y="24"/>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31"/>
            <p:cNvSpPr/>
            <p:nvPr/>
          </p:nvSpPr>
          <p:spPr>
            <a:xfrm>
              <a:off x="2216325" y="1217550"/>
              <a:ext cx="22650" cy="325"/>
            </a:xfrm>
            <a:custGeom>
              <a:avLst/>
              <a:gdLst/>
              <a:ahLst/>
              <a:cxnLst/>
              <a:rect l="l" t="t" r="r" b="b"/>
              <a:pathLst>
                <a:path w="906" h="13" extrusionOk="0">
                  <a:moveTo>
                    <a:pt x="418" y="0"/>
                  </a:moveTo>
                  <a:cubicBezTo>
                    <a:pt x="275" y="0"/>
                    <a:pt x="132" y="0"/>
                    <a:pt x="1" y="12"/>
                  </a:cubicBezTo>
                  <a:lnTo>
                    <a:pt x="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31"/>
            <p:cNvSpPr/>
            <p:nvPr/>
          </p:nvSpPr>
          <p:spPr>
            <a:xfrm>
              <a:off x="1721325" y="1211600"/>
              <a:ext cx="25325" cy="1800"/>
            </a:xfrm>
            <a:custGeom>
              <a:avLst/>
              <a:gdLst/>
              <a:ahLst/>
              <a:cxnLst/>
              <a:rect l="l" t="t" r="r" b="b"/>
              <a:pathLst>
                <a:path w="1013" h="72" extrusionOk="0">
                  <a:moveTo>
                    <a:pt x="1013" y="0"/>
                  </a:moveTo>
                  <a:lnTo>
                    <a:pt x="1013" y="0"/>
                  </a:lnTo>
                  <a:cubicBezTo>
                    <a:pt x="751" y="24"/>
                    <a:pt x="418" y="36"/>
                    <a:pt x="13" y="48"/>
                  </a:cubicBezTo>
                  <a:cubicBezTo>
                    <a:pt x="1" y="60"/>
                    <a:pt x="60" y="71"/>
                    <a:pt x="215" y="71"/>
                  </a:cubicBezTo>
                  <a:cubicBezTo>
                    <a:pt x="680" y="71"/>
                    <a:pt x="846" y="24"/>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31"/>
            <p:cNvSpPr/>
            <p:nvPr/>
          </p:nvSpPr>
          <p:spPr>
            <a:xfrm>
              <a:off x="1070950" y="1567575"/>
              <a:ext cx="3300" cy="14025"/>
            </a:xfrm>
            <a:custGeom>
              <a:avLst/>
              <a:gdLst/>
              <a:ahLst/>
              <a:cxnLst/>
              <a:rect l="l" t="t" r="r" b="b"/>
              <a:pathLst>
                <a:path w="132" h="561" extrusionOk="0">
                  <a:moveTo>
                    <a:pt x="132" y="1"/>
                  </a:moveTo>
                  <a:lnTo>
                    <a:pt x="132" y="1"/>
                  </a:lnTo>
                  <a:cubicBezTo>
                    <a:pt x="132" y="1"/>
                    <a:pt x="84" y="132"/>
                    <a:pt x="60" y="275"/>
                  </a:cubicBezTo>
                  <a:cubicBezTo>
                    <a:pt x="54" y="309"/>
                    <a:pt x="48" y="344"/>
                    <a:pt x="41" y="377"/>
                  </a:cubicBezTo>
                  <a:lnTo>
                    <a:pt x="41" y="377"/>
                  </a:lnTo>
                  <a:cubicBezTo>
                    <a:pt x="69" y="250"/>
                    <a:pt x="100" y="110"/>
                    <a:pt x="132" y="1"/>
                  </a:cubicBezTo>
                  <a:close/>
                  <a:moveTo>
                    <a:pt x="41" y="377"/>
                  </a:moveTo>
                  <a:lnTo>
                    <a:pt x="41" y="377"/>
                  </a:lnTo>
                  <a:cubicBezTo>
                    <a:pt x="27" y="444"/>
                    <a:pt x="13" y="507"/>
                    <a:pt x="1" y="560"/>
                  </a:cubicBezTo>
                  <a:cubicBezTo>
                    <a:pt x="1" y="560"/>
                    <a:pt x="21" y="478"/>
                    <a:pt x="41" y="3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31"/>
            <p:cNvSpPr/>
            <p:nvPr/>
          </p:nvSpPr>
          <p:spPr>
            <a:xfrm>
              <a:off x="2605675" y="1222900"/>
              <a:ext cx="4775" cy="325"/>
            </a:xfrm>
            <a:custGeom>
              <a:avLst/>
              <a:gdLst/>
              <a:ahLst/>
              <a:cxnLst/>
              <a:rect l="l" t="t" r="r" b="b"/>
              <a:pathLst>
                <a:path w="191" h="13" extrusionOk="0">
                  <a:moveTo>
                    <a:pt x="0" y="0"/>
                  </a:moveTo>
                  <a:cubicBezTo>
                    <a:pt x="36" y="0"/>
                    <a:pt x="107" y="12"/>
                    <a:pt x="191" y="12"/>
                  </a:cubicBezTo>
                  <a:cubicBezTo>
                    <a:pt x="191" y="12"/>
                    <a:pt x="11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31"/>
            <p:cNvSpPr/>
            <p:nvPr/>
          </p:nvSpPr>
          <p:spPr>
            <a:xfrm>
              <a:off x="1032850" y="2775175"/>
              <a:ext cx="25" cy="4500"/>
            </a:xfrm>
            <a:custGeom>
              <a:avLst/>
              <a:gdLst/>
              <a:ahLst/>
              <a:cxnLst/>
              <a:rect l="l" t="t" r="r" b="b"/>
              <a:pathLst>
                <a:path w="1" h="180" extrusionOk="0">
                  <a:moveTo>
                    <a:pt x="1" y="167"/>
                  </a:moveTo>
                  <a:cubicBezTo>
                    <a:pt x="1" y="179"/>
                    <a:pt x="1" y="155"/>
                    <a:pt x="1" y="155"/>
                  </a:cubicBezTo>
                  <a:cubicBezTo>
                    <a:pt x="1" y="36"/>
                    <a:pt x="1" y="0"/>
                    <a:pt x="1"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31"/>
            <p:cNvSpPr/>
            <p:nvPr/>
          </p:nvSpPr>
          <p:spPr>
            <a:xfrm>
              <a:off x="1042675" y="2185225"/>
              <a:ext cx="625" cy="10150"/>
            </a:xfrm>
            <a:custGeom>
              <a:avLst/>
              <a:gdLst/>
              <a:ahLst/>
              <a:cxnLst/>
              <a:rect l="l" t="t" r="r" b="b"/>
              <a:pathLst>
                <a:path w="25" h="406" extrusionOk="0">
                  <a:moveTo>
                    <a:pt x="1" y="0"/>
                  </a:moveTo>
                  <a:lnTo>
                    <a:pt x="1" y="334"/>
                  </a:lnTo>
                  <a:cubicBezTo>
                    <a:pt x="13" y="369"/>
                    <a:pt x="13" y="405"/>
                    <a:pt x="24" y="40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31"/>
            <p:cNvSpPr/>
            <p:nvPr/>
          </p:nvSpPr>
          <p:spPr>
            <a:xfrm>
              <a:off x="5128400" y="984775"/>
              <a:ext cx="8850" cy="850"/>
            </a:xfrm>
            <a:custGeom>
              <a:avLst/>
              <a:gdLst/>
              <a:ahLst/>
              <a:cxnLst/>
              <a:rect l="l" t="t" r="r" b="b"/>
              <a:pathLst>
                <a:path w="354" h="34" extrusionOk="0">
                  <a:moveTo>
                    <a:pt x="271" y="0"/>
                  </a:moveTo>
                  <a:cubicBezTo>
                    <a:pt x="73" y="25"/>
                    <a:pt x="0" y="33"/>
                    <a:pt x="3" y="33"/>
                  </a:cubicBezTo>
                  <a:cubicBezTo>
                    <a:pt x="8" y="33"/>
                    <a:pt x="177" y="15"/>
                    <a:pt x="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31"/>
            <p:cNvSpPr/>
            <p:nvPr/>
          </p:nvSpPr>
          <p:spPr>
            <a:xfrm>
              <a:off x="6400125" y="4139025"/>
              <a:ext cx="45150" cy="29300"/>
            </a:xfrm>
            <a:custGeom>
              <a:avLst/>
              <a:gdLst/>
              <a:ahLst/>
              <a:cxnLst/>
              <a:rect l="l" t="t" r="r" b="b"/>
              <a:pathLst>
                <a:path w="1806" h="1172" extrusionOk="0">
                  <a:moveTo>
                    <a:pt x="1795" y="0"/>
                  </a:moveTo>
                  <a:cubicBezTo>
                    <a:pt x="1780" y="0"/>
                    <a:pt x="1565" y="139"/>
                    <a:pt x="980" y="525"/>
                  </a:cubicBezTo>
                  <a:cubicBezTo>
                    <a:pt x="1087" y="465"/>
                    <a:pt x="1170" y="417"/>
                    <a:pt x="1230" y="382"/>
                  </a:cubicBezTo>
                  <a:cubicBezTo>
                    <a:pt x="1289" y="334"/>
                    <a:pt x="1325" y="310"/>
                    <a:pt x="1349" y="298"/>
                  </a:cubicBezTo>
                  <a:cubicBezTo>
                    <a:pt x="1361" y="292"/>
                    <a:pt x="1369" y="289"/>
                    <a:pt x="1372" y="289"/>
                  </a:cubicBezTo>
                  <a:cubicBezTo>
                    <a:pt x="1380" y="289"/>
                    <a:pt x="1353" y="311"/>
                    <a:pt x="1301" y="346"/>
                  </a:cubicBezTo>
                  <a:cubicBezTo>
                    <a:pt x="1241" y="382"/>
                    <a:pt x="1146" y="477"/>
                    <a:pt x="1003" y="548"/>
                  </a:cubicBezTo>
                  <a:cubicBezTo>
                    <a:pt x="872" y="632"/>
                    <a:pt x="729" y="727"/>
                    <a:pt x="587" y="810"/>
                  </a:cubicBezTo>
                  <a:cubicBezTo>
                    <a:pt x="301" y="989"/>
                    <a:pt x="39" y="1144"/>
                    <a:pt x="3" y="1168"/>
                  </a:cubicBezTo>
                  <a:cubicBezTo>
                    <a:pt x="1" y="1170"/>
                    <a:pt x="1" y="1172"/>
                    <a:pt x="4" y="1172"/>
                  </a:cubicBezTo>
                  <a:cubicBezTo>
                    <a:pt x="16" y="1172"/>
                    <a:pt x="67" y="1152"/>
                    <a:pt x="170" y="1096"/>
                  </a:cubicBezTo>
                  <a:cubicBezTo>
                    <a:pt x="289" y="1025"/>
                    <a:pt x="503" y="906"/>
                    <a:pt x="825" y="727"/>
                  </a:cubicBezTo>
                  <a:lnTo>
                    <a:pt x="825" y="727"/>
                  </a:lnTo>
                  <a:cubicBezTo>
                    <a:pt x="817" y="730"/>
                    <a:pt x="812" y="732"/>
                    <a:pt x="810" y="732"/>
                  </a:cubicBezTo>
                  <a:cubicBezTo>
                    <a:pt x="794" y="732"/>
                    <a:pt x="894" y="665"/>
                    <a:pt x="1039" y="572"/>
                  </a:cubicBezTo>
                  <a:cubicBezTo>
                    <a:pt x="1218" y="465"/>
                    <a:pt x="1420" y="298"/>
                    <a:pt x="1575" y="179"/>
                  </a:cubicBezTo>
                  <a:cubicBezTo>
                    <a:pt x="1710" y="74"/>
                    <a:pt x="1806" y="0"/>
                    <a:pt x="1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31"/>
            <p:cNvSpPr/>
            <p:nvPr/>
          </p:nvSpPr>
          <p:spPr>
            <a:xfrm>
              <a:off x="1051900" y="1645875"/>
              <a:ext cx="3000" cy="20850"/>
            </a:xfrm>
            <a:custGeom>
              <a:avLst/>
              <a:gdLst/>
              <a:ahLst/>
              <a:cxnLst/>
              <a:rect l="l" t="t" r="r" b="b"/>
              <a:pathLst>
                <a:path w="120" h="834" extrusionOk="0">
                  <a:moveTo>
                    <a:pt x="120" y="0"/>
                  </a:moveTo>
                  <a:cubicBezTo>
                    <a:pt x="90" y="169"/>
                    <a:pt x="66" y="342"/>
                    <a:pt x="43" y="514"/>
                  </a:cubicBezTo>
                  <a:lnTo>
                    <a:pt x="43" y="514"/>
                  </a:lnTo>
                  <a:cubicBezTo>
                    <a:pt x="63" y="372"/>
                    <a:pt x="88" y="205"/>
                    <a:pt x="120" y="0"/>
                  </a:cubicBezTo>
                  <a:close/>
                  <a:moveTo>
                    <a:pt x="43" y="514"/>
                  </a:moveTo>
                  <a:cubicBezTo>
                    <a:pt x="25" y="636"/>
                    <a:pt x="12" y="740"/>
                    <a:pt x="1" y="834"/>
                  </a:cubicBezTo>
                  <a:cubicBezTo>
                    <a:pt x="14" y="728"/>
                    <a:pt x="28" y="622"/>
                    <a:pt x="43" y="5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1"/>
            <p:cNvSpPr/>
            <p:nvPr/>
          </p:nvSpPr>
          <p:spPr>
            <a:xfrm>
              <a:off x="6420725" y="4153325"/>
              <a:ext cx="6575" cy="3900"/>
            </a:xfrm>
            <a:custGeom>
              <a:avLst/>
              <a:gdLst/>
              <a:ahLst/>
              <a:cxnLst/>
              <a:rect l="l" t="t" r="r" b="b"/>
              <a:pathLst>
                <a:path w="263" h="156" extrusionOk="0">
                  <a:moveTo>
                    <a:pt x="263" y="0"/>
                  </a:moveTo>
                  <a:cubicBezTo>
                    <a:pt x="156" y="60"/>
                    <a:pt x="96" y="96"/>
                    <a:pt x="1" y="155"/>
                  </a:cubicBezTo>
                  <a:lnTo>
                    <a:pt x="2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31"/>
            <p:cNvSpPr/>
            <p:nvPr/>
          </p:nvSpPr>
          <p:spPr>
            <a:xfrm>
              <a:off x="6199575" y="1060075"/>
              <a:ext cx="9850" cy="5100"/>
            </a:xfrm>
            <a:custGeom>
              <a:avLst/>
              <a:gdLst/>
              <a:ahLst/>
              <a:cxnLst/>
              <a:rect l="l" t="t" r="r" b="b"/>
              <a:pathLst>
                <a:path w="394" h="204" extrusionOk="0">
                  <a:moveTo>
                    <a:pt x="0" y="1"/>
                  </a:moveTo>
                  <a:lnTo>
                    <a:pt x="0" y="1"/>
                  </a:lnTo>
                  <a:cubicBezTo>
                    <a:pt x="92" y="50"/>
                    <a:pt x="183" y="95"/>
                    <a:pt x="260" y="134"/>
                  </a:cubicBezTo>
                  <a:lnTo>
                    <a:pt x="260" y="134"/>
                  </a:lnTo>
                  <a:cubicBezTo>
                    <a:pt x="70" y="34"/>
                    <a:pt x="10" y="1"/>
                    <a:pt x="0" y="1"/>
                  </a:cubicBezTo>
                  <a:close/>
                  <a:moveTo>
                    <a:pt x="260" y="134"/>
                  </a:moveTo>
                  <a:lnTo>
                    <a:pt x="260" y="134"/>
                  </a:lnTo>
                  <a:cubicBezTo>
                    <a:pt x="299" y="154"/>
                    <a:pt x="343" y="177"/>
                    <a:pt x="393" y="203"/>
                  </a:cubicBezTo>
                  <a:cubicBezTo>
                    <a:pt x="359" y="184"/>
                    <a:pt x="313" y="160"/>
                    <a:pt x="260" y="1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31"/>
            <p:cNvSpPr/>
            <p:nvPr/>
          </p:nvSpPr>
          <p:spPr>
            <a:xfrm>
              <a:off x="5414050" y="959175"/>
              <a:ext cx="20275" cy="925"/>
            </a:xfrm>
            <a:custGeom>
              <a:avLst/>
              <a:gdLst/>
              <a:ahLst/>
              <a:cxnLst/>
              <a:rect l="l" t="t" r="r" b="b"/>
              <a:pathLst>
                <a:path w="811" h="37" extrusionOk="0">
                  <a:moveTo>
                    <a:pt x="810" y="1"/>
                  </a:moveTo>
                  <a:cubicBezTo>
                    <a:pt x="751" y="3"/>
                    <a:pt x="693" y="5"/>
                    <a:pt x="637" y="8"/>
                  </a:cubicBezTo>
                  <a:lnTo>
                    <a:pt x="637" y="8"/>
                  </a:lnTo>
                  <a:lnTo>
                    <a:pt x="810" y="1"/>
                  </a:lnTo>
                  <a:close/>
                  <a:moveTo>
                    <a:pt x="637" y="8"/>
                  </a:moveTo>
                  <a:lnTo>
                    <a:pt x="1" y="36"/>
                  </a:lnTo>
                  <a:cubicBezTo>
                    <a:pt x="185" y="36"/>
                    <a:pt x="393" y="20"/>
                    <a:pt x="637"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31"/>
            <p:cNvSpPr/>
            <p:nvPr/>
          </p:nvSpPr>
          <p:spPr>
            <a:xfrm>
              <a:off x="6456150" y="1382150"/>
              <a:ext cx="3900" cy="28900"/>
            </a:xfrm>
            <a:custGeom>
              <a:avLst/>
              <a:gdLst/>
              <a:ahLst/>
              <a:cxnLst/>
              <a:rect l="l" t="t" r="r" b="b"/>
              <a:pathLst>
                <a:path w="156" h="1156" extrusionOk="0">
                  <a:moveTo>
                    <a:pt x="1" y="0"/>
                  </a:moveTo>
                  <a:lnTo>
                    <a:pt x="1" y="0"/>
                  </a:lnTo>
                  <a:cubicBezTo>
                    <a:pt x="31" y="203"/>
                    <a:pt x="61" y="371"/>
                    <a:pt x="84" y="520"/>
                  </a:cubicBezTo>
                  <a:lnTo>
                    <a:pt x="84" y="520"/>
                  </a:lnTo>
                  <a:cubicBezTo>
                    <a:pt x="84" y="517"/>
                    <a:pt x="84" y="515"/>
                    <a:pt x="84" y="512"/>
                  </a:cubicBezTo>
                  <a:cubicBezTo>
                    <a:pt x="60" y="357"/>
                    <a:pt x="36" y="215"/>
                    <a:pt x="1" y="0"/>
                  </a:cubicBezTo>
                  <a:close/>
                  <a:moveTo>
                    <a:pt x="84" y="520"/>
                  </a:moveTo>
                  <a:cubicBezTo>
                    <a:pt x="97" y="685"/>
                    <a:pt x="120" y="874"/>
                    <a:pt x="155" y="1155"/>
                  </a:cubicBezTo>
                  <a:cubicBezTo>
                    <a:pt x="155" y="1108"/>
                    <a:pt x="143" y="1048"/>
                    <a:pt x="143" y="977"/>
                  </a:cubicBezTo>
                  <a:cubicBezTo>
                    <a:pt x="132" y="869"/>
                    <a:pt x="108" y="750"/>
                    <a:pt x="96" y="596"/>
                  </a:cubicBezTo>
                  <a:cubicBezTo>
                    <a:pt x="92" y="571"/>
                    <a:pt x="88" y="545"/>
                    <a:pt x="84" y="5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31"/>
            <p:cNvSpPr/>
            <p:nvPr/>
          </p:nvSpPr>
          <p:spPr>
            <a:xfrm>
              <a:off x="6471325" y="1797975"/>
              <a:ext cx="625" cy="22050"/>
            </a:xfrm>
            <a:custGeom>
              <a:avLst/>
              <a:gdLst/>
              <a:ahLst/>
              <a:cxnLst/>
              <a:rect l="l" t="t" r="r" b="b"/>
              <a:pathLst>
                <a:path w="25" h="882" extrusionOk="0">
                  <a:moveTo>
                    <a:pt x="1" y="0"/>
                  </a:moveTo>
                  <a:lnTo>
                    <a:pt x="25" y="881"/>
                  </a:lnTo>
                  <a:cubicBezTo>
                    <a:pt x="25" y="798"/>
                    <a:pt x="25" y="667"/>
                    <a:pt x="25" y="560"/>
                  </a:cubicBezTo>
                  <a:cubicBezTo>
                    <a:pt x="25" y="393"/>
                    <a:pt x="13" y="1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31"/>
            <p:cNvSpPr/>
            <p:nvPr/>
          </p:nvSpPr>
          <p:spPr>
            <a:xfrm>
              <a:off x="1127550" y="4069750"/>
              <a:ext cx="9500" cy="37750"/>
            </a:xfrm>
            <a:custGeom>
              <a:avLst/>
              <a:gdLst/>
              <a:ahLst/>
              <a:cxnLst/>
              <a:rect l="l" t="t" r="r" b="b"/>
              <a:pathLst>
                <a:path w="380" h="1510" extrusionOk="0">
                  <a:moveTo>
                    <a:pt x="3" y="0"/>
                  </a:moveTo>
                  <a:cubicBezTo>
                    <a:pt x="1" y="0"/>
                    <a:pt x="78" y="346"/>
                    <a:pt x="380" y="1510"/>
                  </a:cubicBezTo>
                  <a:cubicBezTo>
                    <a:pt x="285" y="1141"/>
                    <a:pt x="249" y="902"/>
                    <a:pt x="213" y="712"/>
                  </a:cubicBezTo>
                  <a:lnTo>
                    <a:pt x="213" y="712"/>
                  </a:lnTo>
                  <a:cubicBezTo>
                    <a:pt x="216" y="728"/>
                    <a:pt x="216" y="735"/>
                    <a:pt x="215" y="735"/>
                  </a:cubicBezTo>
                  <a:cubicBezTo>
                    <a:pt x="204" y="735"/>
                    <a:pt x="76" y="272"/>
                    <a:pt x="23" y="81"/>
                  </a:cubicBezTo>
                  <a:cubicBezTo>
                    <a:pt x="12" y="32"/>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31"/>
            <p:cNvSpPr/>
            <p:nvPr/>
          </p:nvSpPr>
          <p:spPr>
            <a:xfrm>
              <a:off x="1050425" y="1666700"/>
              <a:ext cx="1500" cy="15475"/>
            </a:xfrm>
            <a:custGeom>
              <a:avLst/>
              <a:gdLst/>
              <a:ahLst/>
              <a:cxnLst/>
              <a:rect l="l" t="t" r="r" b="b"/>
              <a:pathLst>
                <a:path w="60" h="619" extrusionOk="0">
                  <a:moveTo>
                    <a:pt x="60" y="1"/>
                  </a:moveTo>
                  <a:cubicBezTo>
                    <a:pt x="36" y="203"/>
                    <a:pt x="12" y="394"/>
                    <a:pt x="0" y="584"/>
                  </a:cubicBezTo>
                  <a:cubicBezTo>
                    <a:pt x="0" y="604"/>
                    <a:pt x="0" y="618"/>
                    <a:pt x="2" y="618"/>
                  </a:cubicBezTo>
                  <a:cubicBezTo>
                    <a:pt x="4" y="618"/>
                    <a:pt x="10" y="593"/>
                    <a:pt x="24" y="525"/>
                  </a:cubicBezTo>
                  <a:cubicBezTo>
                    <a:pt x="24" y="417"/>
                    <a:pt x="36" y="263"/>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31"/>
            <p:cNvSpPr/>
            <p:nvPr/>
          </p:nvSpPr>
          <p:spPr>
            <a:xfrm>
              <a:off x="6466875" y="1398525"/>
              <a:ext cx="4775" cy="70275"/>
            </a:xfrm>
            <a:custGeom>
              <a:avLst/>
              <a:gdLst/>
              <a:ahLst/>
              <a:cxnLst/>
              <a:rect l="l" t="t" r="r" b="b"/>
              <a:pathLst>
                <a:path w="191" h="2811" extrusionOk="0">
                  <a:moveTo>
                    <a:pt x="0" y="0"/>
                  </a:moveTo>
                  <a:cubicBezTo>
                    <a:pt x="0" y="1"/>
                    <a:pt x="8" y="59"/>
                    <a:pt x="21" y="157"/>
                  </a:cubicBezTo>
                  <a:lnTo>
                    <a:pt x="21" y="157"/>
                  </a:lnTo>
                  <a:cubicBezTo>
                    <a:pt x="15" y="105"/>
                    <a:pt x="8" y="53"/>
                    <a:pt x="0" y="0"/>
                  </a:cubicBezTo>
                  <a:close/>
                  <a:moveTo>
                    <a:pt x="21" y="157"/>
                  </a:moveTo>
                  <a:cubicBezTo>
                    <a:pt x="46" y="355"/>
                    <a:pt x="67" y="553"/>
                    <a:pt x="95" y="750"/>
                  </a:cubicBezTo>
                  <a:cubicBezTo>
                    <a:pt x="101" y="810"/>
                    <a:pt x="106" y="870"/>
                    <a:pt x="111" y="929"/>
                  </a:cubicBezTo>
                  <a:lnTo>
                    <a:pt x="111" y="929"/>
                  </a:lnTo>
                  <a:cubicBezTo>
                    <a:pt x="110" y="913"/>
                    <a:pt x="108" y="897"/>
                    <a:pt x="107" y="881"/>
                  </a:cubicBezTo>
                  <a:cubicBezTo>
                    <a:pt x="95" y="715"/>
                    <a:pt x="72" y="572"/>
                    <a:pt x="60" y="441"/>
                  </a:cubicBezTo>
                  <a:cubicBezTo>
                    <a:pt x="44" y="328"/>
                    <a:pt x="31" y="231"/>
                    <a:pt x="21" y="157"/>
                  </a:cubicBezTo>
                  <a:close/>
                  <a:moveTo>
                    <a:pt x="111" y="929"/>
                  </a:moveTo>
                  <a:lnTo>
                    <a:pt x="111" y="929"/>
                  </a:lnTo>
                  <a:cubicBezTo>
                    <a:pt x="115" y="986"/>
                    <a:pt x="119" y="1045"/>
                    <a:pt x="123" y="1105"/>
                  </a:cubicBezTo>
                  <a:lnTo>
                    <a:pt x="123" y="1105"/>
                  </a:lnTo>
                  <a:cubicBezTo>
                    <a:pt x="119" y="1047"/>
                    <a:pt x="115" y="988"/>
                    <a:pt x="111" y="929"/>
                  </a:cubicBezTo>
                  <a:close/>
                  <a:moveTo>
                    <a:pt x="123" y="1105"/>
                  </a:moveTo>
                  <a:lnTo>
                    <a:pt x="123" y="1105"/>
                  </a:lnTo>
                  <a:cubicBezTo>
                    <a:pt x="131" y="1230"/>
                    <a:pt x="137" y="1353"/>
                    <a:pt x="143" y="1477"/>
                  </a:cubicBezTo>
                  <a:cubicBezTo>
                    <a:pt x="146" y="1509"/>
                    <a:pt x="149" y="1542"/>
                    <a:pt x="152" y="1574"/>
                  </a:cubicBezTo>
                  <a:lnTo>
                    <a:pt x="152" y="1574"/>
                  </a:lnTo>
                  <a:cubicBezTo>
                    <a:pt x="150" y="1517"/>
                    <a:pt x="147" y="1460"/>
                    <a:pt x="143" y="1405"/>
                  </a:cubicBezTo>
                  <a:cubicBezTo>
                    <a:pt x="136" y="1304"/>
                    <a:pt x="130" y="1204"/>
                    <a:pt x="123" y="1105"/>
                  </a:cubicBezTo>
                  <a:close/>
                  <a:moveTo>
                    <a:pt x="152" y="1574"/>
                  </a:moveTo>
                  <a:cubicBezTo>
                    <a:pt x="156" y="1689"/>
                    <a:pt x="159" y="1806"/>
                    <a:pt x="167" y="1917"/>
                  </a:cubicBezTo>
                  <a:cubicBezTo>
                    <a:pt x="179" y="2084"/>
                    <a:pt x="179" y="2239"/>
                    <a:pt x="179" y="2369"/>
                  </a:cubicBezTo>
                  <a:cubicBezTo>
                    <a:pt x="182" y="2431"/>
                    <a:pt x="184" y="2488"/>
                    <a:pt x="185" y="2539"/>
                  </a:cubicBezTo>
                  <a:lnTo>
                    <a:pt x="185" y="2539"/>
                  </a:lnTo>
                  <a:cubicBezTo>
                    <a:pt x="182" y="2242"/>
                    <a:pt x="180" y="1917"/>
                    <a:pt x="152" y="1574"/>
                  </a:cubicBezTo>
                  <a:close/>
                  <a:moveTo>
                    <a:pt x="185" y="2539"/>
                  </a:moveTo>
                  <a:lnTo>
                    <a:pt x="185" y="2539"/>
                  </a:lnTo>
                  <a:cubicBezTo>
                    <a:pt x="187" y="2632"/>
                    <a:pt x="188" y="2723"/>
                    <a:pt x="191" y="2810"/>
                  </a:cubicBezTo>
                  <a:cubicBezTo>
                    <a:pt x="191" y="2810"/>
                    <a:pt x="191" y="2706"/>
                    <a:pt x="185" y="25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31"/>
            <p:cNvSpPr/>
            <p:nvPr/>
          </p:nvSpPr>
          <p:spPr>
            <a:xfrm>
              <a:off x="4015375" y="4304525"/>
              <a:ext cx="16100" cy="1825"/>
            </a:xfrm>
            <a:custGeom>
              <a:avLst/>
              <a:gdLst/>
              <a:ahLst/>
              <a:cxnLst/>
              <a:rect l="l" t="t" r="r" b="b"/>
              <a:pathLst>
                <a:path w="644" h="73" extrusionOk="0">
                  <a:moveTo>
                    <a:pt x="643" y="1"/>
                  </a:moveTo>
                  <a:lnTo>
                    <a:pt x="643" y="1"/>
                  </a:lnTo>
                  <a:cubicBezTo>
                    <a:pt x="539" y="8"/>
                    <a:pt x="412" y="25"/>
                    <a:pt x="270" y="42"/>
                  </a:cubicBezTo>
                  <a:lnTo>
                    <a:pt x="270" y="42"/>
                  </a:lnTo>
                  <a:lnTo>
                    <a:pt x="643" y="1"/>
                  </a:lnTo>
                  <a:close/>
                  <a:moveTo>
                    <a:pt x="270" y="42"/>
                  </a:moveTo>
                  <a:lnTo>
                    <a:pt x="0" y="72"/>
                  </a:lnTo>
                  <a:cubicBezTo>
                    <a:pt x="94" y="63"/>
                    <a:pt x="184" y="53"/>
                    <a:pt x="27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31"/>
            <p:cNvSpPr/>
            <p:nvPr/>
          </p:nvSpPr>
          <p:spPr>
            <a:xfrm>
              <a:off x="6475500" y="1675625"/>
              <a:ext cx="1225" cy="47350"/>
            </a:xfrm>
            <a:custGeom>
              <a:avLst/>
              <a:gdLst/>
              <a:ahLst/>
              <a:cxnLst/>
              <a:rect l="l" t="t" r="r" b="b"/>
              <a:pathLst>
                <a:path w="49" h="1894" extrusionOk="0">
                  <a:moveTo>
                    <a:pt x="0" y="1"/>
                  </a:moveTo>
                  <a:lnTo>
                    <a:pt x="0" y="1"/>
                  </a:lnTo>
                  <a:cubicBezTo>
                    <a:pt x="0" y="489"/>
                    <a:pt x="12" y="1025"/>
                    <a:pt x="24" y="1572"/>
                  </a:cubicBezTo>
                  <a:cubicBezTo>
                    <a:pt x="36" y="1680"/>
                    <a:pt x="36" y="1811"/>
                    <a:pt x="48" y="189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31"/>
            <p:cNvSpPr/>
            <p:nvPr/>
          </p:nvSpPr>
          <p:spPr>
            <a:xfrm>
              <a:off x="1132875" y="4087525"/>
              <a:ext cx="25" cy="2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31"/>
            <p:cNvSpPr/>
            <p:nvPr/>
          </p:nvSpPr>
          <p:spPr>
            <a:xfrm>
              <a:off x="1032850" y="948300"/>
              <a:ext cx="5559650" cy="3820725"/>
            </a:xfrm>
            <a:custGeom>
              <a:avLst/>
              <a:gdLst/>
              <a:ahLst/>
              <a:cxnLst/>
              <a:rect l="l" t="t" r="r" b="b"/>
              <a:pathLst>
                <a:path w="222386" h="152829" extrusionOk="0">
                  <a:moveTo>
                    <a:pt x="188202" y="147"/>
                  </a:moveTo>
                  <a:lnTo>
                    <a:pt x="188202" y="147"/>
                  </a:lnTo>
                  <a:cubicBezTo>
                    <a:pt x="188218" y="148"/>
                    <a:pt x="188234" y="149"/>
                    <a:pt x="188250" y="150"/>
                  </a:cubicBezTo>
                  <a:cubicBezTo>
                    <a:pt x="188236" y="149"/>
                    <a:pt x="188220" y="148"/>
                    <a:pt x="188202" y="147"/>
                  </a:cubicBezTo>
                  <a:close/>
                  <a:moveTo>
                    <a:pt x="174582" y="233"/>
                  </a:moveTo>
                  <a:cubicBezTo>
                    <a:pt x="174570" y="234"/>
                    <a:pt x="174559" y="234"/>
                    <a:pt x="174547" y="235"/>
                  </a:cubicBezTo>
                  <a:lnTo>
                    <a:pt x="174547" y="235"/>
                  </a:lnTo>
                  <a:cubicBezTo>
                    <a:pt x="174559" y="234"/>
                    <a:pt x="174570" y="234"/>
                    <a:pt x="174582" y="233"/>
                  </a:cubicBezTo>
                  <a:close/>
                  <a:moveTo>
                    <a:pt x="173622" y="303"/>
                  </a:moveTo>
                  <a:cubicBezTo>
                    <a:pt x="173611" y="304"/>
                    <a:pt x="173606" y="305"/>
                    <a:pt x="173606" y="305"/>
                  </a:cubicBezTo>
                  <a:cubicBezTo>
                    <a:pt x="173613" y="304"/>
                    <a:pt x="173621" y="304"/>
                    <a:pt x="173628" y="303"/>
                  </a:cubicBezTo>
                  <a:lnTo>
                    <a:pt x="173628" y="303"/>
                  </a:lnTo>
                  <a:cubicBezTo>
                    <a:pt x="173626" y="303"/>
                    <a:pt x="173624" y="303"/>
                    <a:pt x="173622" y="303"/>
                  </a:cubicBezTo>
                  <a:close/>
                  <a:moveTo>
                    <a:pt x="174547" y="235"/>
                  </a:moveTo>
                  <a:cubicBezTo>
                    <a:pt x="174102" y="258"/>
                    <a:pt x="173583" y="281"/>
                    <a:pt x="173189" y="305"/>
                  </a:cubicBezTo>
                  <a:cubicBezTo>
                    <a:pt x="172796" y="328"/>
                    <a:pt x="172522" y="364"/>
                    <a:pt x="172570" y="376"/>
                  </a:cubicBezTo>
                  <a:cubicBezTo>
                    <a:pt x="172570" y="376"/>
                    <a:pt x="172796" y="352"/>
                    <a:pt x="173010" y="340"/>
                  </a:cubicBezTo>
                  <a:cubicBezTo>
                    <a:pt x="173237" y="316"/>
                    <a:pt x="173451" y="305"/>
                    <a:pt x="173451" y="305"/>
                  </a:cubicBezTo>
                  <a:cubicBezTo>
                    <a:pt x="173512" y="304"/>
                    <a:pt x="173562" y="303"/>
                    <a:pt x="173601" y="303"/>
                  </a:cubicBezTo>
                  <a:cubicBezTo>
                    <a:pt x="173609" y="303"/>
                    <a:pt x="173616" y="303"/>
                    <a:pt x="173622" y="303"/>
                  </a:cubicBezTo>
                  <a:lnTo>
                    <a:pt x="173622" y="303"/>
                  </a:lnTo>
                  <a:cubicBezTo>
                    <a:pt x="173663" y="300"/>
                    <a:pt x="173774" y="290"/>
                    <a:pt x="173915" y="281"/>
                  </a:cubicBezTo>
                  <a:cubicBezTo>
                    <a:pt x="174096" y="269"/>
                    <a:pt x="174321" y="247"/>
                    <a:pt x="174547" y="235"/>
                  </a:cubicBezTo>
                  <a:close/>
                  <a:moveTo>
                    <a:pt x="177006" y="365"/>
                  </a:moveTo>
                  <a:lnTo>
                    <a:pt x="177006" y="365"/>
                  </a:lnTo>
                  <a:cubicBezTo>
                    <a:pt x="176737" y="375"/>
                    <a:pt x="176476" y="387"/>
                    <a:pt x="176225" y="400"/>
                  </a:cubicBezTo>
                  <a:cubicBezTo>
                    <a:pt x="176129" y="404"/>
                    <a:pt x="176093" y="405"/>
                    <a:pt x="176098" y="405"/>
                  </a:cubicBezTo>
                  <a:cubicBezTo>
                    <a:pt x="176118" y="405"/>
                    <a:pt x="176738" y="382"/>
                    <a:pt x="177006" y="365"/>
                  </a:cubicBezTo>
                  <a:close/>
                  <a:moveTo>
                    <a:pt x="163343" y="1518"/>
                  </a:moveTo>
                  <a:cubicBezTo>
                    <a:pt x="163339" y="1518"/>
                    <a:pt x="163335" y="1519"/>
                    <a:pt x="163331" y="1519"/>
                  </a:cubicBezTo>
                  <a:cubicBezTo>
                    <a:pt x="163276" y="1526"/>
                    <a:pt x="163222" y="1533"/>
                    <a:pt x="163169" y="1540"/>
                  </a:cubicBezTo>
                  <a:lnTo>
                    <a:pt x="163169" y="1540"/>
                  </a:lnTo>
                  <a:cubicBezTo>
                    <a:pt x="163236" y="1532"/>
                    <a:pt x="163294" y="1524"/>
                    <a:pt x="163343" y="1518"/>
                  </a:cubicBezTo>
                  <a:close/>
                  <a:moveTo>
                    <a:pt x="163169" y="1540"/>
                  </a:moveTo>
                  <a:cubicBezTo>
                    <a:pt x="163066" y="1553"/>
                    <a:pt x="162940" y="1568"/>
                    <a:pt x="162789" y="1586"/>
                  </a:cubicBezTo>
                  <a:lnTo>
                    <a:pt x="162789" y="1586"/>
                  </a:lnTo>
                  <a:cubicBezTo>
                    <a:pt x="162911" y="1572"/>
                    <a:pt x="163038" y="1557"/>
                    <a:pt x="163169" y="1540"/>
                  </a:cubicBezTo>
                  <a:close/>
                  <a:moveTo>
                    <a:pt x="162789" y="1586"/>
                  </a:moveTo>
                  <a:cubicBezTo>
                    <a:pt x="162633" y="1604"/>
                    <a:pt x="162484" y="1621"/>
                    <a:pt x="162342" y="1638"/>
                  </a:cubicBezTo>
                  <a:cubicBezTo>
                    <a:pt x="162512" y="1619"/>
                    <a:pt x="162660" y="1601"/>
                    <a:pt x="162789" y="1586"/>
                  </a:cubicBezTo>
                  <a:close/>
                  <a:moveTo>
                    <a:pt x="157151" y="1960"/>
                  </a:moveTo>
                  <a:cubicBezTo>
                    <a:pt x="156951" y="1985"/>
                    <a:pt x="156826" y="2002"/>
                    <a:pt x="156748" y="2014"/>
                  </a:cubicBezTo>
                  <a:lnTo>
                    <a:pt x="156748" y="2014"/>
                  </a:lnTo>
                  <a:cubicBezTo>
                    <a:pt x="156881" y="1996"/>
                    <a:pt x="157015" y="1978"/>
                    <a:pt x="157151" y="1960"/>
                  </a:cubicBezTo>
                  <a:close/>
                  <a:moveTo>
                    <a:pt x="107740" y="9591"/>
                  </a:moveTo>
                  <a:cubicBezTo>
                    <a:pt x="107681" y="9596"/>
                    <a:pt x="107617" y="9601"/>
                    <a:pt x="107550" y="9607"/>
                  </a:cubicBezTo>
                  <a:lnTo>
                    <a:pt x="107550" y="9607"/>
                  </a:lnTo>
                  <a:cubicBezTo>
                    <a:pt x="107667" y="9598"/>
                    <a:pt x="107740" y="9591"/>
                    <a:pt x="107740" y="9591"/>
                  </a:cubicBezTo>
                  <a:close/>
                  <a:moveTo>
                    <a:pt x="58314" y="10852"/>
                  </a:moveTo>
                  <a:cubicBezTo>
                    <a:pt x="58195" y="10853"/>
                    <a:pt x="58093" y="10854"/>
                    <a:pt x="58020" y="10854"/>
                  </a:cubicBezTo>
                  <a:cubicBezTo>
                    <a:pt x="58134" y="10854"/>
                    <a:pt x="58231" y="10853"/>
                    <a:pt x="58314" y="10852"/>
                  </a:cubicBezTo>
                  <a:close/>
                  <a:moveTo>
                    <a:pt x="4631" y="18237"/>
                  </a:moveTo>
                  <a:cubicBezTo>
                    <a:pt x="4590" y="18282"/>
                    <a:pt x="4561" y="18331"/>
                    <a:pt x="4561" y="18331"/>
                  </a:cubicBezTo>
                  <a:cubicBezTo>
                    <a:pt x="4585" y="18299"/>
                    <a:pt x="4608" y="18268"/>
                    <a:pt x="4631" y="18237"/>
                  </a:cubicBezTo>
                  <a:close/>
                  <a:moveTo>
                    <a:pt x="217242" y="20295"/>
                  </a:moveTo>
                  <a:cubicBezTo>
                    <a:pt x="217242" y="20295"/>
                    <a:pt x="217242" y="20314"/>
                    <a:pt x="217247" y="20342"/>
                  </a:cubicBezTo>
                  <a:lnTo>
                    <a:pt x="217247" y="20342"/>
                  </a:lnTo>
                  <a:cubicBezTo>
                    <a:pt x="217244" y="20322"/>
                    <a:pt x="217242" y="20295"/>
                    <a:pt x="217242" y="20295"/>
                  </a:cubicBezTo>
                  <a:close/>
                  <a:moveTo>
                    <a:pt x="217247" y="20342"/>
                  </a:moveTo>
                  <a:cubicBezTo>
                    <a:pt x="217248" y="20353"/>
                    <a:pt x="217249" y="20362"/>
                    <a:pt x="217251" y="20364"/>
                  </a:cubicBezTo>
                  <a:lnTo>
                    <a:pt x="217251" y="20364"/>
                  </a:lnTo>
                  <a:cubicBezTo>
                    <a:pt x="217249" y="20356"/>
                    <a:pt x="217248" y="20348"/>
                    <a:pt x="217247" y="20342"/>
                  </a:cubicBezTo>
                  <a:close/>
                  <a:moveTo>
                    <a:pt x="2119" y="23220"/>
                  </a:moveTo>
                  <a:cubicBezTo>
                    <a:pt x="2055" y="23413"/>
                    <a:pt x="1992" y="23613"/>
                    <a:pt x="1930" y="23819"/>
                  </a:cubicBezTo>
                  <a:cubicBezTo>
                    <a:pt x="2048" y="23458"/>
                    <a:pt x="2100" y="23294"/>
                    <a:pt x="2119" y="23220"/>
                  </a:cubicBezTo>
                  <a:close/>
                  <a:moveTo>
                    <a:pt x="477" y="38190"/>
                  </a:moveTo>
                  <a:lnTo>
                    <a:pt x="470" y="38572"/>
                  </a:lnTo>
                  <a:lnTo>
                    <a:pt x="470" y="38572"/>
                  </a:lnTo>
                  <a:cubicBezTo>
                    <a:pt x="474" y="38517"/>
                    <a:pt x="477" y="38397"/>
                    <a:pt x="477" y="38190"/>
                  </a:cubicBezTo>
                  <a:close/>
                  <a:moveTo>
                    <a:pt x="217861" y="42119"/>
                  </a:moveTo>
                  <a:lnTo>
                    <a:pt x="217861" y="42119"/>
                  </a:lnTo>
                  <a:cubicBezTo>
                    <a:pt x="217867" y="42315"/>
                    <a:pt x="217869" y="42396"/>
                    <a:pt x="217872" y="42437"/>
                  </a:cubicBezTo>
                  <a:lnTo>
                    <a:pt x="217872" y="42437"/>
                  </a:lnTo>
                  <a:cubicBezTo>
                    <a:pt x="217869" y="42336"/>
                    <a:pt x="217865" y="42230"/>
                    <a:pt x="217861" y="42119"/>
                  </a:cubicBezTo>
                  <a:close/>
                  <a:moveTo>
                    <a:pt x="36" y="64122"/>
                  </a:moveTo>
                  <a:cubicBezTo>
                    <a:pt x="36" y="64291"/>
                    <a:pt x="37" y="64438"/>
                    <a:pt x="39" y="64559"/>
                  </a:cubicBezTo>
                  <a:lnTo>
                    <a:pt x="39" y="64559"/>
                  </a:lnTo>
                  <a:cubicBezTo>
                    <a:pt x="38" y="64406"/>
                    <a:pt x="38" y="64260"/>
                    <a:pt x="36" y="64122"/>
                  </a:cubicBezTo>
                  <a:close/>
                  <a:moveTo>
                    <a:pt x="275" y="89935"/>
                  </a:moveTo>
                  <a:cubicBezTo>
                    <a:pt x="275" y="90025"/>
                    <a:pt x="278" y="90124"/>
                    <a:pt x="284" y="90221"/>
                  </a:cubicBezTo>
                  <a:lnTo>
                    <a:pt x="284" y="90221"/>
                  </a:lnTo>
                  <a:cubicBezTo>
                    <a:pt x="281" y="90129"/>
                    <a:pt x="278" y="90034"/>
                    <a:pt x="275" y="89935"/>
                  </a:cubicBezTo>
                  <a:close/>
                  <a:moveTo>
                    <a:pt x="3975" y="125421"/>
                  </a:moveTo>
                  <a:cubicBezTo>
                    <a:pt x="3982" y="125464"/>
                    <a:pt x="3991" y="125514"/>
                    <a:pt x="4001" y="125570"/>
                  </a:cubicBezTo>
                  <a:cubicBezTo>
                    <a:pt x="4001" y="125540"/>
                    <a:pt x="3992" y="125495"/>
                    <a:pt x="3975" y="125421"/>
                  </a:cubicBezTo>
                  <a:close/>
                  <a:moveTo>
                    <a:pt x="4847" y="128535"/>
                  </a:moveTo>
                  <a:cubicBezTo>
                    <a:pt x="4847" y="128535"/>
                    <a:pt x="4852" y="128555"/>
                    <a:pt x="4862" y="128589"/>
                  </a:cubicBezTo>
                  <a:lnTo>
                    <a:pt x="4862" y="128589"/>
                  </a:lnTo>
                  <a:cubicBezTo>
                    <a:pt x="4857" y="128572"/>
                    <a:pt x="4852" y="128553"/>
                    <a:pt x="4847" y="128535"/>
                  </a:cubicBezTo>
                  <a:close/>
                  <a:moveTo>
                    <a:pt x="180743" y="137373"/>
                  </a:moveTo>
                  <a:lnTo>
                    <a:pt x="180743" y="137373"/>
                  </a:lnTo>
                  <a:cubicBezTo>
                    <a:pt x="180677" y="137435"/>
                    <a:pt x="180612" y="137497"/>
                    <a:pt x="180547" y="137560"/>
                  </a:cubicBezTo>
                  <a:lnTo>
                    <a:pt x="180738" y="137381"/>
                  </a:lnTo>
                  <a:cubicBezTo>
                    <a:pt x="180741" y="137377"/>
                    <a:pt x="180742" y="137374"/>
                    <a:pt x="180743" y="137373"/>
                  </a:cubicBezTo>
                  <a:close/>
                  <a:moveTo>
                    <a:pt x="62925" y="143572"/>
                  </a:moveTo>
                  <a:cubicBezTo>
                    <a:pt x="62733" y="143608"/>
                    <a:pt x="62580" y="143638"/>
                    <a:pt x="62463" y="143663"/>
                  </a:cubicBezTo>
                  <a:lnTo>
                    <a:pt x="62463" y="143663"/>
                  </a:lnTo>
                  <a:cubicBezTo>
                    <a:pt x="62603" y="143635"/>
                    <a:pt x="62756" y="143605"/>
                    <a:pt x="62925" y="143572"/>
                  </a:cubicBezTo>
                  <a:close/>
                  <a:moveTo>
                    <a:pt x="175415" y="143906"/>
                  </a:moveTo>
                  <a:lnTo>
                    <a:pt x="175332" y="144060"/>
                  </a:lnTo>
                  <a:cubicBezTo>
                    <a:pt x="175327" y="144070"/>
                    <a:pt x="175322" y="144080"/>
                    <a:pt x="175317" y="144090"/>
                  </a:cubicBezTo>
                  <a:lnTo>
                    <a:pt x="175317" y="144090"/>
                  </a:lnTo>
                  <a:cubicBezTo>
                    <a:pt x="175350" y="144029"/>
                    <a:pt x="175382" y="143967"/>
                    <a:pt x="175415" y="143906"/>
                  </a:cubicBezTo>
                  <a:close/>
                  <a:moveTo>
                    <a:pt x="49102" y="145882"/>
                  </a:moveTo>
                  <a:lnTo>
                    <a:pt x="49102" y="145882"/>
                  </a:lnTo>
                  <a:cubicBezTo>
                    <a:pt x="49084" y="145884"/>
                    <a:pt x="49064" y="145886"/>
                    <a:pt x="49043" y="145888"/>
                  </a:cubicBezTo>
                  <a:lnTo>
                    <a:pt x="49043" y="145888"/>
                  </a:lnTo>
                  <a:cubicBezTo>
                    <a:pt x="49063" y="145886"/>
                    <a:pt x="49082" y="145884"/>
                    <a:pt x="49102" y="145882"/>
                  </a:cubicBezTo>
                  <a:close/>
                  <a:moveTo>
                    <a:pt x="31873" y="146192"/>
                  </a:moveTo>
                  <a:cubicBezTo>
                    <a:pt x="31930" y="146194"/>
                    <a:pt x="31999" y="146197"/>
                    <a:pt x="32088" y="146203"/>
                  </a:cubicBezTo>
                  <a:cubicBezTo>
                    <a:pt x="32910" y="146263"/>
                    <a:pt x="33183" y="146299"/>
                    <a:pt x="33291" y="146311"/>
                  </a:cubicBezTo>
                  <a:cubicBezTo>
                    <a:pt x="32912" y="146275"/>
                    <a:pt x="32463" y="146240"/>
                    <a:pt x="31873" y="146192"/>
                  </a:cubicBezTo>
                  <a:close/>
                  <a:moveTo>
                    <a:pt x="43101" y="146608"/>
                  </a:moveTo>
                  <a:cubicBezTo>
                    <a:pt x="42470" y="146632"/>
                    <a:pt x="41684" y="146680"/>
                    <a:pt x="40839" y="146715"/>
                  </a:cubicBezTo>
                  <a:cubicBezTo>
                    <a:pt x="40744" y="146704"/>
                    <a:pt x="40756" y="146692"/>
                    <a:pt x="40851" y="146692"/>
                  </a:cubicBezTo>
                  <a:cubicBezTo>
                    <a:pt x="40932" y="146680"/>
                    <a:pt x="41102" y="146680"/>
                    <a:pt x="41350" y="146669"/>
                  </a:cubicBezTo>
                  <a:lnTo>
                    <a:pt x="41350" y="146669"/>
                  </a:lnTo>
                  <a:cubicBezTo>
                    <a:pt x="41339" y="146669"/>
                    <a:pt x="41334" y="146670"/>
                    <a:pt x="41336" y="146670"/>
                  </a:cubicBezTo>
                  <a:cubicBezTo>
                    <a:pt x="41361" y="146670"/>
                    <a:pt x="42411" y="146630"/>
                    <a:pt x="43101" y="146608"/>
                  </a:cubicBezTo>
                  <a:close/>
                  <a:moveTo>
                    <a:pt x="182576" y="1"/>
                  </a:moveTo>
                  <a:cubicBezTo>
                    <a:pt x="181947" y="1"/>
                    <a:pt x="181322" y="7"/>
                    <a:pt x="180702" y="19"/>
                  </a:cubicBezTo>
                  <a:cubicBezTo>
                    <a:pt x="180404" y="19"/>
                    <a:pt x="180095" y="19"/>
                    <a:pt x="179797" y="31"/>
                  </a:cubicBezTo>
                  <a:lnTo>
                    <a:pt x="179345" y="31"/>
                  </a:lnTo>
                  <a:cubicBezTo>
                    <a:pt x="179190" y="43"/>
                    <a:pt x="179047" y="43"/>
                    <a:pt x="178892" y="55"/>
                  </a:cubicBezTo>
                  <a:cubicBezTo>
                    <a:pt x="178297" y="66"/>
                    <a:pt x="177690" y="90"/>
                    <a:pt x="177106" y="114"/>
                  </a:cubicBezTo>
                  <a:cubicBezTo>
                    <a:pt x="176809" y="126"/>
                    <a:pt x="176511" y="138"/>
                    <a:pt x="176213" y="150"/>
                  </a:cubicBezTo>
                  <a:cubicBezTo>
                    <a:pt x="175927" y="162"/>
                    <a:pt x="175630" y="186"/>
                    <a:pt x="175344" y="197"/>
                  </a:cubicBezTo>
                  <a:cubicBezTo>
                    <a:pt x="174768" y="233"/>
                    <a:pt x="174193" y="268"/>
                    <a:pt x="173628" y="303"/>
                  </a:cubicBezTo>
                  <a:lnTo>
                    <a:pt x="173628" y="303"/>
                  </a:lnTo>
                  <a:cubicBezTo>
                    <a:pt x="173987" y="306"/>
                    <a:pt x="173168" y="364"/>
                    <a:pt x="172177" y="459"/>
                  </a:cubicBezTo>
                  <a:cubicBezTo>
                    <a:pt x="171112" y="552"/>
                    <a:pt x="169844" y="667"/>
                    <a:pt x="169709" y="684"/>
                  </a:cubicBezTo>
                  <a:lnTo>
                    <a:pt x="169709" y="684"/>
                  </a:lnTo>
                  <a:cubicBezTo>
                    <a:pt x="169941" y="652"/>
                    <a:pt x="169991" y="639"/>
                    <a:pt x="169919" y="639"/>
                  </a:cubicBezTo>
                  <a:cubicBezTo>
                    <a:pt x="169633" y="639"/>
                    <a:pt x="167406" y="847"/>
                    <a:pt x="167054" y="847"/>
                  </a:cubicBezTo>
                  <a:cubicBezTo>
                    <a:pt x="166926" y="847"/>
                    <a:pt x="167045" y="820"/>
                    <a:pt x="167593" y="745"/>
                  </a:cubicBezTo>
                  <a:lnTo>
                    <a:pt x="167593" y="745"/>
                  </a:lnTo>
                  <a:cubicBezTo>
                    <a:pt x="166986" y="805"/>
                    <a:pt x="166248" y="888"/>
                    <a:pt x="166379" y="900"/>
                  </a:cubicBezTo>
                  <a:cubicBezTo>
                    <a:pt x="165938" y="942"/>
                    <a:pt x="165646" y="965"/>
                    <a:pt x="165578" y="965"/>
                  </a:cubicBezTo>
                  <a:cubicBezTo>
                    <a:pt x="165509" y="965"/>
                    <a:pt x="165664" y="942"/>
                    <a:pt x="166117" y="888"/>
                  </a:cubicBezTo>
                  <a:lnTo>
                    <a:pt x="166117" y="888"/>
                  </a:lnTo>
                  <a:cubicBezTo>
                    <a:pt x="162866" y="1233"/>
                    <a:pt x="164021" y="1138"/>
                    <a:pt x="161092" y="1483"/>
                  </a:cubicBezTo>
                  <a:cubicBezTo>
                    <a:pt x="161092" y="1471"/>
                    <a:pt x="161247" y="1448"/>
                    <a:pt x="161438" y="1424"/>
                  </a:cubicBezTo>
                  <a:cubicBezTo>
                    <a:pt x="161616" y="1388"/>
                    <a:pt x="161842" y="1364"/>
                    <a:pt x="161997" y="1340"/>
                  </a:cubicBezTo>
                  <a:lnTo>
                    <a:pt x="161997" y="1340"/>
                  </a:lnTo>
                  <a:cubicBezTo>
                    <a:pt x="161247" y="1436"/>
                    <a:pt x="160509" y="1531"/>
                    <a:pt x="159640" y="1650"/>
                  </a:cubicBezTo>
                  <a:cubicBezTo>
                    <a:pt x="158782" y="1769"/>
                    <a:pt x="157782" y="1900"/>
                    <a:pt x="156544" y="2055"/>
                  </a:cubicBezTo>
                  <a:cubicBezTo>
                    <a:pt x="156657" y="2037"/>
                    <a:pt x="156536" y="2045"/>
                    <a:pt x="156748" y="2014"/>
                  </a:cubicBezTo>
                  <a:lnTo>
                    <a:pt x="156748" y="2014"/>
                  </a:lnTo>
                  <a:cubicBezTo>
                    <a:pt x="154791" y="2280"/>
                    <a:pt x="153104" y="2538"/>
                    <a:pt x="151365" y="2817"/>
                  </a:cubicBezTo>
                  <a:cubicBezTo>
                    <a:pt x="149507" y="3114"/>
                    <a:pt x="147602" y="3412"/>
                    <a:pt x="145281" y="3781"/>
                  </a:cubicBezTo>
                  <a:cubicBezTo>
                    <a:pt x="145572" y="3720"/>
                    <a:pt x="145666" y="3696"/>
                    <a:pt x="145630" y="3696"/>
                  </a:cubicBezTo>
                  <a:cubicBezTo>
                    <a:pt x="145501" y="3696"/>
                    <a:pt x="143696" y="4008"/>
                    <a:pt x="143457" y="4008"/>
                  </a:cubicBezTo>
                  <a:cubicBezTo>
                    <a:pt x="143453" y="4008"/>
                    <a:pt x="143450" y="4008"/>
                    <a:pt x="143447" y="4007"/>
                  </a:cubicBezTo>
                  <a:lnTo>
                    <a:pt x="140959" y="4448"/>
                  </a:lnTo>
                  <a:lnTo>
                    <a:pt x="141959" y="4305"/>
                  </a:lnTo>
                  <a:lnTo>
                    <a:pt x="141959" y="4305"/>
                  </a:lnTo>
                  <a:cubicBezTo>
                    <a:pt x="140875" y="4496"/>
                    <a:pt x="139852" y="4686"/>
                    <a:pt x="138863" y="4865"/>
                  </a:cubicBezTo>
                  <a:cubicBezTo>
                    <a:pt x="137875" y="5043"/>
                    <a:pt x="136923" y="5222"/>
                    <a:pt x="135982" y="5389"/>
                  </a:cubicBezTo>
                  <a:lnTo>
                    <a:pt x="137601" y="5067"/>
                  </a:lnTo>
                  <a:lnTo>
                    <a:pt x="133529" y="5829"/>
                  </a:lnTo>
                  <a:lnTo>
                    <a:pt x="135839" y="5424"/>
                  </a:lnTo>
                  <a:lnTo>
                    <a:pt x="135839" y="5424"/>
                  </a:lnTo>
                  <a:cubicBezTo>
                    <a:pt x="133636" y="5853"/>
                    <a:pt x="136089" y="5448"/>
                    <a:pt x="133184" y="5972"/>
                  </a:cubicBezTo>
                  <a:cubicBezTo>
                    <a:pt x="133246" y="5960"/>
                    <a:pt x="133271" y="5954"/>
                    <a:pt x="133266" y="5954"/>
                  </a:cubicBezTo>
                  <a:cubicBezTo>
                    <a:pt x="133246" y="5954"/>
                    <a:pt x="132776" y="6037"/>
                    <a:pt x="132172" y="6151"/>
                  </a:cubicBezTo>
                  <a:cubicBezTo>
                    <a:pt x="131410" y="6293"/>
                    <a:pt x="130434" y="6448"/>
                    <a:pt x="129862" y="6532"/>
                  </a:cubicBezTo>
                  <a:lnTo>
                    <a:pt x="129874" y="6532"/>
                  </a:lnTo>
                  <a:cubicBezTo>
                    <a:pt x="128803" y="6734"/>
                    <a:pt x="127695" y="6972"/>
                    <a:pt x="126076" y="7198"/>
                  </a:cubicBezTo>
                  <a:cubicBezTo>
                    <a:pt x="126018" y="7205"/>
                    <a:pt x="125982" y="7207"/>
                    <a:pt x="125962" y="7207"/>
                  </a:cubicBezTo>
                  <a:cubicBezTo>
                    <a:pt x="125842" y="7207"/>
                    <a:pt x="126277" y="7112"/>
                    <a:pt x="126168" y="7112"/>
                  </a:cubicBezTo>
                  <a:cubicBezTo>
                    <a:pt x="126158" y="7112"/>
                    <a:pt x="126143" y="7113"/>
                    <a:pt x="126124" y="7115"/>
                  </a:cubicBezTo>
                  <a:cubicBezTo>
                    <a:pt x="125600" y="7222"/>
                    <a:pt x="124314" y="7436"/>
                    <a:pt x="123004" y="7627"/>
                  </a:cubicBezTo>
                  <a:cubicBezTo>
                    <a:pt x="121804" y="7800"/>
                    <a:pt x="120575" y="7973"/>
                    <a:pt x="119860" y="8092"/>
                  </a:cubicBezTo>
                  <a:lnTo>
                    <a:pt x="119860" y="8092"/>
                  </a:lnTo>
                  <a:cubicBezTo>
                    <a:pt x="120072" y="8052"/>
                    <a:pt x="120095" y="8029"/>
                    <a:pt x="120026" y="8029"/>
                  </a:cubicBezTo>
                  <a:cubicBezTo>
                    <a:pt x="120014" y="8029"/>
                    <a:pt x="119998" y="8030"/>
                    <a:pt x="119980" y="8032"/>
                  </a:cubicBezTo>
                  <a:lnTo>
                    <a:pt x="119087" y="8187"/>
                  </a:lnTo>
                  <a:cubicBezTo>
                    <a:pt x="118422" y="8264"/>
                    <a:pt x="118129" y="8296"/>
                    <a:pt x="118047" y="8296"/>
                  </a:cubicBezTo>
                  <a:cubicBezTo>
                    <a:pt x="118003" y="8296"/>
                    <a:pt x="118021" y="8287"/>
                    <a:pt x="118075" y="8270"/>
                  </a:cubicBezTo>
                  <a:lnTo>
                    <a:pt x="118075" y="8270"/>
                  </a:lnTo>
                  <a:cubicBezTo>
                    <a:pt x="116875" y="8415"/>
                    <a:pt x="116768" y="8438"/>
                    <a:pt x="116862" y="8438"/>
                  </a:cubicBezTo>
                  <a:cubicBezTo>
                    <a:pt x="116908" y="8438"/>
                    <a:pt x="117003" y="8433"/>
                    <a:pt x="117040" y="8433"/>
                  </a:cubicBezTo>
                  <a:cubicBezTo>
                    <a:pt x="117118" y="8433"/>
                    <a:pt x="116929" y="8459"/>
                    <a:pt x="115420" y="8627"/>
                  </a:cubicBezTo>
                  <a:cubicBezTo>
                    <a:pt x="115706" y="8591"/>
                    <a:pt x="115575" y="8603"/>
                    <a:pt x="116158" y="8532"/>
                  </a:cubicBezTo>
                  <a:lnTo>
                    <a:pt x="116158" y="8532"/>
                  </a:lnTo>
                  <a:cubicBezTo>
                    <a:pt x="115706" y="8579"/>
                    <a:pt x="115253" y="8639"/>
                    <a:pt x="114801" y="8687"/>
                  </a:cubicBezTo>
                  <a:cubicBezTo>
                    <a:pt x="114360" y="8734"/>
                    <a:pt x="113908" y="8782"/>
                    <a:pt x="113467" y="8829"/>
                  </a:cubicBezTo>
                  <a:cubicBezTo>
                    <a:pt x="112586" y="8925"/>
                    <a:pt x="111705" y="9020"/>
                    <a:pt x="110848" y="9103"/>
                  </a:cubicBezTo>
                  <a:cubicBezTo>
                    <a:pt x="109979" y="9187"/>
                    <a:pt x="109121" y="9270"/>
                    <a:pt x="108276" y="9353"/>
                  </a:cubicBezTo>
                  <a:cubicBezTo>
                    <a:pt x="107419" y="9425"/>
                    <a:pt x="106585" y="9508"/>
                    <a:pt x="105740" y="9568"/>
                  </a:cubicBezTo>
                  <a:cubicBezTo>
                    <a:pt x="105240" y="9568"/>
                    <a:pt x="105978" y="9520"/>
                    <a:pt x="106693" y="9449"/>
                  </a:cubicBezTo>
                  <a:cubicBezTo>
                    <a:pt x="107274" y="9400"/>
                    <a:pt x="107848" y="9344"/>
                    <a:pt x="107733" y="9344"/>
                  </a:cubicBezTo>
                  <a:cubicBezTo>
                    <a:pt x="107706" y="9344"/>
                    <a:pt x="107644" y="9347"/>
                    <a:pt x="107538" y="9353"/>
                  </a:cubicBezTo>
                  <a:cubicBezTo>
                    <a:pt x="102692" y="9782"/>
                    <a:pt x="97489" y="10163"/>
                    <a:pt x="92774" y="10365"/>
                  </a:cubicBezTo>
                  <a:lnTo>
                    <a:pt x="93655" y="10330"/>
                  </a:lnTo>
                  <a:lnTo>
                    <a:pt x="93655" y="10330"/>
                  </a:lnTo>
                  <a:cubicBezTo>
                    <a:pt x="93000" y="10437"/>
                    <a:pt x="90143" y="10449"/>
                    <a:pt x="87762" y="10568"/>
                  </a:cubicBezTo>
                  <a:cubicBezTo>
                    <a:pt x="88267" y="10537"/>
                    <a:pt x="88477" y="10506"/>
                    <a:pt x="88417" y="10506"/>
                  </a:cubicBezTo>
                  <a:cubicBezTo>
                    <a:pt x="88407" y="10506"/>
                    <a:pt x="88391" y="10507"/>
                    <a:pt x="88369" y="10508"/>
                  </a:cubicBezTo>
                  <a:cubicBezTo>
                    <a:pt x="85142" y="10603"/>
                    <a:pt x="81785" y="10723"/>
                    <a:pt x="76891" y="10806"/>
                  </a:cubicBezTo>
                  <a:lnTo>
                    <a:pt x="77498" y="10782"/>
                  </a:lnTo>
                  <a:lnTo>
                    <a:pt x="77498" y="10782"/>
                  </a:lnTo>
                  <a:cubicBezTo>
                    <a:pt x="75957" y="10792"/>
                    <a:pt x="73629" y="10809"/>
                    <a:pt x="71705" y="10809"/>
                  </a:cubicBezTo>
                  <a:cubicBezTo>
                    <a:pt x="71251" y="10809"/>
                    <a:pt x="70820" y="10808"/>
                    <a:pt x="70426" y="10806"/>
                  </a:cubicBezTo>
                  <a:cubicBezTo>
                    <a:pt x="69819" y="10830"/>
                    <a:pt x="68652" y="10818"/>
                    <a:pt x="69367" y="10854"/>
                  </a:cubicBezTo>
                  <a:cubicBezTo>
                    <a:pt x="63032" y="10687"/>
                    <a:pt x="57282" y="10842"/>
                    <a:pt x="51662" y="10627"/>
                  </a:cubicBezTo>
                  <a:lnTo>
                    <a:pt x="51662" y="10627"/>
                  </a:lnTo>
                  <a:cubicBezTo>
                    <a:pt x="51995" y="10633"/>
                    <a:pt x="52394" y="10636"/>
                    <a:pt x="52643" y="10636"/>
                  </a:cubicBezTo>
                  <a:cubicBezTo>
                    <a:pt x="52891" y="10636"/>
                    <a:pt x="52989" y="10633"/>
                    <a:pt x="52722" y="10627"/>
                  </a:cubicBezTo>
                  <a:lnTo>
                    <a:pt x="47935" y="10568"/>
                  </a:lnTo>
                  <a:lnTo>
                    <a:pt x="47935" y="10568"/>
                  </a:lnTo>
                  <a:cubicBezTo>
                    <a:pt x="48316" y="10615"/>
                    <a:pt x="48566" y="10603"/>
                    <a:pt x="49566" y="10639"/>
                  </a:cubicBezTo>
                  <a:cubicBezTo>
                    <a:pt x="49315" y="10644"/>
                    <a:pt x="48937" y="10647"/>
                    <a:pt x="48495" y="10647"/>
                  </a:cubicBezTo>
                  <a:cubicBezTo>
                    <a:pt x="47871" y="10647"/>
                    <a:pt x="47121" y="10641"/>
                    <a:pt x="46423" y="10627"/>
                  </a:cubicBezTo>
                  <a:lnTo>
                    <a:pt x="46423" y="10627"/>
                  </a:lnTo>
                  <a:cubicBezTo>
                    <a:pt x="46587" y="10628"/>
                    <a:pt x="46726" y="10629"/>
                    <a:pt x="46842" y="10629"/>
                  </a:cubicBezTo>
                  <a:cubicBezTo>
                    <a:pt x="48256" y="10629"/>
                    <a:pt x="46341" y="10566"/>
                    <a:pt x="45483" y="10544"/>
                  </a:cubicBezTo>
                  <a:lnTo>
                    <a:pt x="45483" y="10544"/>
                  </a:lnTo>
                  <a:cubicBezTo>
                    <a:pt x="45637" y="10556"/>
                    <a:pt x="45316" y="10556"/>
                    <a:pt x="45399" y="10568"/>
                  </a:cubicBezTo>
                  <a:cubicBezTo>
                    <a:pt x="44802" y="10545"/>
                    <a:pt x="44466" y="10537"/>
                    <a:pt x="44253" y="10537"/>
                  </a:cubicBezTo>
                  <a:cubicBezTo>
                    <a:pt x="43789" y="10537"/>
                    <a:pt x="43916" y="10574"/>
                    <a:pt x="43205" y="10574"/>
                  </a:cubicBezTo>
                  <a:cubicBezTo>
                    <a:pt x="42880" y="10574"/>
                    <a:pt x="42379" y="10567"/>
                    <a:pt x="41565" y="10544"/>
                  </a:cubicBezTo>
                  <a:lnTo>
                    <a:pt x="41744" y="10532"/>
                  </a:lnTo>
                  <a:cubicBezTo>
                    <a:pt x="40458" y="10520"/>
                    <a:pt x="39279" y="10532"/>
                    <a:pt x="37910" y="10508"/>
                  </a:cubicBezTo>
                  <a:cubicBezTo>
                    <a:pt x="37699" y="10491"/>
                    <a:pt x="37829" y="10486"/>
                    <a:pt x="38081" y="10486"/>
                  </a:cubicBezTo>
                  <a:cubicBezTo>
                    <a:pt x="38357" y="10486"/>
                    <a:pt x="38779" y="10492"/>
                    <a:pt x="39061" y="10492"/>
                  </a:cubicBezTo>
                  <a:cubicBezTo>
                    <a:pt x="39218" y="10492"/>
                    <a:pt x="39332" y="10490"/>
                    <a:pt x="39351" y="10484"/>
                  </a:cubicBezTo>
                  <a:cubicBezTo>
                    <a:pt x="38869" y="10478"/>
                    <a:pt x="38389" y="10477"/>
                    <a:pt x="37914" y="10477"/>
                  </a:cubicBezTo>
                  <a:cubicBezTo>
                    <a:pt x="37439" y="10477"/>
                    <a:pt x="36968" y="10478"/>
                    <a:pt x="36502" y="10478"/>
                  </a:cubicBezTo>
                  <a:cubicBezTo>
                    <a:pt x="35571" y="10478"/>
                    <a:pt x="34660" y="10473"/>
                    <a:pt x="33779" y="10437"/>
                  </a:cubicBezTo>
                  <a:lnTo>
                    <a:pt x="33779" y="10437"/>
                  </a:lnTo>
                  <a:cubicBezTo>
                    <a:pt x="34600" y="10449"/>
                    <a:pt x="35791" y="10449"/>
                    <a:pt x="36612" y="10461"/>
                  </a:cubicBezTo>
                  <a:cubicBezTo>
                    <a:pt x="34707" y="10389"/>
                    <a:pt x="34481" y="10389"/>
                    <a:pt x="33064" y="10365"/>
                  </a:cubicBezTo>
                  <a:lnTo>
                    <a:pt x="33207" y="10365"/>
                  </a:lnTo>
                  <a:cubicBezTo>
                    <a:pt x="33207" y="10365"/>
                    <a:pt x="32993" y="10365"/>
                    <a:pt x="32695" y="10353"/>
                  </a:cubicBezTo>
                  <a:cubicBezTo>
                    <a:pt x="32386" y="10353"/>
                    <a:pt x="31969" y="10342"/>
                    <a:pt x="31564" y="10342"/>
                  </a:cubicBezTo>
                  <a:lnTo>
                    <a:pt x="29921" y="10342"/>
                  </a:lnTo>
                  <a:lnTo>
                    <a:pt x="30755" y="10353"/>
                  </a:lnTo>
                  <a:cubicBezTo>
                    <a:pt x="30159" y="10389"/>
                    <a:pt x="29540" y="10401"/>
                    <a:pt x="28921" y="10413"/>
                  </a:cubicBezTo>
                  <a:cubicBezTo>
                    <a:pt x="28290" y="10437"/>
                    <a:pt x="27647" y="10449"/>
                    <a:pt x="26980" y="10461"/>
                  </a:cubicBezTo>
                  <a:cubicBezTo>
                    <a:pt x="25826" y="10501"/>
                    <a:pt x="24601" y="10551"/>
                    <a:pt x="23253" y="10670"/>
                  </a:cubicBezTo>
                  <a:lnTo>
                    <a:pt x="23253" y="10670"/>
                  </a:lnTo>
                  <a:cubicBezTo>
                    <a:pt x="24046" y="10593"/>
                    <a:pt x="24204" y="10572"/>
                    <a:pt x="24113" y="10572"/>
                  </a:cubicBezTo>
                  <a:cubicBezTo>
                    <a:pt x="24003" y="10572"/>
                    <a:pt x="23527" y="10603"/>
                    <a:pt x="23364" y="10603"/>
                  </a:cubicBezTo>
                  <a:cubicBezTo>
                    <a:pt x="23313" y="10603"/>
                    <a:pt x="23293" y="10600"/>
                    <a:pt x="23325" y="10592"/>
                  </a:cubicBezTo>
                  <a:lnTo>
                    <a:pt x="23325" y="10592"/>
                  </a:lnTo>
                  <a:cubicBezTo>
                    <a:pt x="22617" y="10622"/>
                    <a:pt x="21600" y="10721"/>
                    <a:pt x="21529" y="10721"/>
                  </a:cubicBezTo>
                  <a:cubicBezTo>
                    <a:pt x="21516" y="10721"/>
                    <a:pt x="21533" y="10718"/>
                    <a:pt x="21587" y="10711"/>
                  </a:cubicBezTo>
                  <a:lnTo>
                    <a:pt x="21587" y="10711"/>
                  </a:lnTo>
                  <a:cubicBezTo>
                    <a:pt x="20063" y="10913"/>
                    <a:pt x="19015" y="10961"/>
                    <a:pt x="16884" y="11425"/>
                  </a:cubicBezTo>
                  <a:cubicBezTo>
                    <a:pt x="16882" y="11425"/>
                    <a:pt x="16880" y="11425"/>
                    <a:pt x="16878" y="11425"/>
                  </a:cubicBezTo>
                  <a:cubicBezTo>
                    <a:pt x="16760" y="11425"/>
                    <a:pt x="15659" y="11687"/>
                    <a:pt x="15558" y="11687"/>
                  </a:cubicBezTo>
                  <a:cubicBezTo>
                    <a:pt x="15541" y="11687"/>
                    <a:pt x="15551" y="11680"/>
                    <a:pt x="15598" y="11663"/>
                  </a:cubicBezTo>
                  <a:lnTo>
                    <a:pt x="15598" y="11663"/>
                  </a:lnTo>
                  <a:cubicBezTo>
                    <a:pt x="15110" y="11770"/>
                    <a:pt x="14895" y="11854"/>
                    <a:pt x="14848" y="11866"/>
                  </a:cubicBezTo>
                  <a:cubicBezTo>
                    <a:pt x="14840" y="11868"/>
                    <a:pt x="14836" y="11869"/>
                    <a:pt x="14837" y="11869"/>
                  </a:cubicBezTo>
                  <a:cubicBezTo>
                    <a:pt x="14839" y="11869"/>
                    <a:pt x="14938" y="11845"/>
                    <a:pt x="15086" y="11806"/>
                  </a:cubicBezTo>
                  <a:cubicBezTo>
                    <a:pt x="15387" y="11731"/>
                    <a:pt x="15883" y="11636"/>
                    <a:pt x="15914" y="11636"/>
                  </a:cubicBezTo>
                  <a:cubicBezTo>
                    <a:pt x="15917" y="11636"/>
                    <a:pt x="15915" y="11637"/>
                    <a:pt x="15907" y="11639"/>
                  </a:cubicBezTo>
                  <a:cubicBezTo>
                    <a:pt x="14407" y="12008"/>
                    <a:pt x="12645" y="12485"/>
                    <a:pt x="10800" y="13270"/>
                  </a:cubicBezTo>
                  <a:cubicBezTo>
                    <a:pt x="9895" y="13687"/>
                    <a:pt x="8966" y="14152"/>
                    <a:pt x="8073" y="14759"/>
                  </a:cubicBezTo>
                  <a:cubicBezTo>
                    <a:pt x="7180" y="15354"/>
                    <a:pt x="6335" y="16068"/>
                    <a:pt x="5573" y="16890"/>
                  </a:cubicBezTo>
                  <a:cubicBezTo>
                    <a:pt x="5406" y="17069"/>
                    <a:pt x="5251" y="17235"/>
                    <a:pt x="5108" y="17402"/>
                  </a:cubicBezTo>
                  <a:cubicBezTo>
                    <a:pt x="4978" y="17569"/>
                    <a:pt x="4847" y="17735"/>
                    <a:pt x="4727" y="17890"/>
                  </a:cubicBezTo>
                  <a:cubicBezTo>
                    <a:pt x="4477" y="18188"/>
                    <a:pt x="4287" y="18497"/>
                    <a:pt x="4096" y="18771"/>
                  </a:cubicBezTo>
                  <a:cubicBezTo>
                    <a:pt x="4049" y="18843"/>
                    <a:pt x="4001" y="18914"/>
                    <a:pt x="3954" y="18974"/>
                  </a:cubicBezTo>
                  <a:cubicBezTo>
                    <a:pt x="3918" y="19045"/>
                    <a:pt x="3882" y="19116"/>
                    <a:pt x="3835" y="19176"/>
                  </a:cubicBezTo>
                  <a:cubicBezTo>
                    <a:pt x="3763" y="19307"/>
                    <a:pt x="3680" y="19438"/>
                    <a:pt x="3608" y="19569"/>
                  </a:cubicBezTo>
                  <a:cubicBezTo>
                    <a:pt x="3454" y="19819"/>
                    <a:pt x="3334" y="20069"/>
                    <a:pt x="3215" y="20319"/>
                  </a:cubicBezTo>
                  <a:cubicBezTo>
                    <a:pt x="3156" y="20438"/>
                    <a:pt x="3096" y="20557"/>
                    <a:pt x="3025" y="20688"/>
                  </a:cubicBezTo>
                  <a:cubicBezTo>
                    <a:pt x="2965" y="20807"/>
                    <a:pt x="2918" y="20938"/>
                    <a:pt x="2858" y="21069"/>
                  </a:cubicBezTo>
                  <a:cubicBezTo>
                    <a:pt x="2799" y="21200"/>
                    <a:pt x="2751" y="21331"/>
                    <a:pt x="2692" y="21462"/>
                  </a:cubicBezTo>
                  <a:cubicBezTo>
                    <a:pt x="2656" y="21533"/>
                    <a:pt x="2632" y="21605"/>
                    <a:pt x="2596" y="21676"/>
                  </a:cubicBezTo>
                  <a:cubicBezTo>
                    <a:pt x="2572" y="21748"/>
                    <a:pt x="2549" y="21819"/>
                    <a:pt x="2525" y="21891"/>
                  </a:cubicBezTo>
                  <a:cubicBezTo>
                    <a:pt x="2418" y="22188"/>
                    <a:pt x="2287" y="22498"/>
                    <a:pt x="2180" y="22843"/>
                  </a:cubicBezTo>
                  <a:cubicBezTo>
                    <a:pt x="2120" y="23022"/>
                    <a:pt x="2060" y="23200"/>
                    <a:pt x="2001" y="23391"/>
                  </a:cubicBezTo>
                  <a:cubicBezTo>
                    <a:pt x="1941" y="23581"/>
                    <a:pt x="1870" y="23784"/>
                    <a:pt x="1822" y="23998"/>
                  </a:cubicBezTo>
                  <a:cubicBezTo>
                    <a:pt x="1751" y="24249"/>
                    <a:pt x="1719" y="24348"/>
                    <a:pt x="1713" y="24348"/>
                  </a:cubicBezTo>
                  <a:cubicBezTo>
                    <a:pt x="1705" y="24348"/>
                    <a:pt x="1744" y="24174"/>
                    <a:pt x="1799" y="23950"/>
                  </a:cubicBezTo>
                  <a:cubicBezTo>
                    <a:pt x="1846" y="23760"/>
                    <a:pt x="1918" y="23534"/>
                    <a:pt x="1965" y="23355"/>
                  </a:cubicBezTo>
                  <a:cubicBezTo>
                    <a:pt x="2025" y="23177"/>
                    <a:pt x="2060" y="23046"/>
                    <a:pt x="2060" y="23045"/>
                  </a:cubicBezTo>
                  <a:lnTo>
                    <a:pt x="2060" y="23045"/>
                  </a:lnTo>
                  <a:cubicBezTo>
                    <a:pt x="1989" y="23284"/>
                    <a:pt x="1906" y="23498"/>
                    <a:pt x="1834" y="23724"/>
                  </a:cubicBezTo>
                  <a:cubicBezTo>
                    <a:pt x="1775" y="23938"/>
                    <a:pt x="1715" y="24153"/>
                    <a:pt x="1656" y="24367"/>
                  </a:cubicBezTo>
                  <a:cubicBezTo>
                    <a:pt x="1596" y="24581"/>
                    <a:pt x="1537" y="24784"/>
                    <a:pt x="1489" y="24986"/>
                  </a:cubicBezTo>
                  <a:cubicBezTo>
                    <a:pt x="1441" y="25201"/>
                    <a:pt x="1394" y="25403"/>
                    <a:pt x="1346" y="25605"/>
                  </a:cubicBezTo>
                  <a:cubicBezTo>
                    <a:pt x="1251" y="26010"/>
                    <a:pt x="1179" y="26427"/>
                    <a:pt x="1108" y="26844"/>
                  </a:cubicBezTo>
                  <a:cubicBezTo>
                    <a:pt x="1037" y="27260"/>
                    <a:pt x="977" y="27689"/>
                    <a:pt x="917" y="28141"/>
                  </a:cubicBezTo>
                  <a:cubicBezTo>
                    <a:pt x="927" y="28040"/>
                    <a:pt x="930" y="27995"/>
                    <a:pt x="927" y="27995"/>
                  </a:cubicBezTo>
                  <a:cubicBezTo>
                    <a:pt x="918" y="27995"/>
                    <a:pt x="867" y="28304"/>
                    <a:pt x="798" y="28701"/>
                  </a:cubicBezTo>
                  <a:cubicBezTo>
                    <a:pt x="727" y="29427"/>
                    <a:pt x="715" y="29677"/>
                    <a:pt x="691" y="29975"/>
                  </a:cubicBezTo>
                  <a:cubicBezTo>
                    <a:pt x="667" y="30284"/>
                    <a:pt x="644" y="30642"/>
                    <a:pt x="572" y="31606"/>
                  </a:cubicBezTo>
                  <a:cubicBezTo>
                    <a:pt x="572" y="31273"/>
                    <a:pt x="584" y="30844"/>
                    <a:pt x="620" y="30142"/>
                  </a:cubicBezTo>
                  <a:lnTo>
                    <a:pt x="620" y="30142"/>
                  </a:lnTo>
                  <a:cubicBezTo>
                    <a:pt x="477" y="31868"/>
                    <a:pt x="453" y="33571"/>
                    <a:pt x="453" y="35368"/>
                  </a:cubicBezTo>
                  <a:cubicBezTo>
                    <a:pt x="450" y="35426"/>
                    <a:pt x="447" y="35452"/>
                    <a:pt x="444" y="35452"/>
                  </a:cubicBezTo>
                  <a:cubicBezTo>
                    <a:pt x="436" y="35452"/>
                    <a:pt x="429" y="35230"/>
                    <a:pt x="429" y="34928"/>
                  </a:cubicBezTo>
                  <a:cubicBezTo>
                    <a:pt x="417" y="34511"/>
                    <a:pt x="429" y="33963"/>
                    <a:pt x="429" y="33654"/>
                  </a:cubicBezTo>
                  <a:lnTo>
                    <a:pt x="429" y="33654"/>
                  </a:lnTo>
                  <a:cubicBezTo>
                    <a:pt x="394" y="34654"/>
                    <a:pt x="417" y="35964"/>
                    <a:pt x="417" y="37083"/>
                  </a:cubicBezTo>
                  <a:cubicBezTo>
                    <a:pt x="429" y="38214"/>
                    <a:pt x="429" y="39167"/>
                    <a:pt x="453" y="39476"/>
                  </a:cubicBezTo>
                  <a:lnTo>
                    <a:pt x="470" y="38572"/>
                  </a:lnTo>
                  <a:lnTo>
                    <a:pt x="470" y="38572"/>
                  </a:lnTo>
                  <a:cubicBezTo>
                    <a:pt x="468" y="38597"/>
                    <a:pt x="466" y="38608"/>
                    <a:pt x="463" y="38608"/>
                  </a:cubicBezTo>
                  <a:cubicBezTo>
                    <a:pt x="452" y="38608"/>
                    <a:pt x="436" y="38350"/>
                    <a:pt x="429" y="38024"/>
                  </a:cubicBezTo>
                  <a:cubicBezTo>
                    <a:pt x="406" y="36309"/>
                    <a:pt x="453" y="35547"/>
                    <a:pt x="465" y="35452"/>
                  </a:cubicBezTo>
                  <a:lnTo>
                    <a:pt x="465" y="36726"/>
                  </a:lnTo>
                  <a:cubicBezTo>
                    <a:pt x="525" y="36071"/>
                    <a:pt x="501" y="34785"/>
                    <a:pt x="536" y="33356"/>
                  </a:cubicBezTo>
                  <a:cubicBezTo>
                    <a:pt x="572" y="31916"/>
                    <a:pt x="632" y="30320"/>
                    <a:pt x="798" y="29058"/>
                  </a:cubicBezTo>
                  <a:lnTo>
                    <a:pt x="798" y="29058"/>
                  </a:lnTo>
                  <a:cubicBezTo>
                    <a:pt x="798" y="29058"/>
                    <a:pt x="786" y="29320"/>
                    <a:pt x="775" y="29582"/>
                  </a:cubicBezTo>
                  <a:cubicBezTo>
                    <a:pt x="763" y="29725"/>
                    <a:pt x="763" y="29856"/>
                    <a:pt x="751" y="29951"/>
                  </a:cubicBezTo>
                  <a:cubicBezTo>
                    <a:pt x="751" y="29973"/>
                    <a:pt x="751" y="29993"/>
                    <a:pt x="751" y="30011"/>
                  </a:cubicBezTo>
                  <a:cubicBezTo>
                    <a:pt x="763" y="29939"/>
                    <a:pt x="775" y="29832"/>
                    <a:pt x="787" y="29713"/>
                  </a:cubicBezTo>
                  <a:cubicBezTo>
                    <a:pt x="798" y="29463"/>
                    <a:pt x="834" y="29141"/>
                    <a:pt x="858" y="28808"/>
                  </a:cubicBezTo>
                  <a:cubicBezTo>
                    <a:pt x="894" y="28487"/>
                    <a:pt x="941" y="28165"/>
                    <a:pt x="965" y="27915"/>
                  </a:cubicBezTo>
                  <a:cubicBezTo>
                    <a:pt x="1001" y="27665"/>
                    <a:pt x="1013" y="27510"/>
                    <a:pt x="1013" y="27510"/>
                  </a:cubicBezTo>
                  <a:cubicBezTo>
                    <a:pt x="1060" y="27225"/>
                    <a:pt x="1120" y="26998"/>
                    <a:pt x="1132" y="26998"/>
                  </a:cubicBezTo>
                  <a:cubicBezTo>
                    <a:pt x="1144" y="26998"/>
                    <a:pt x="1132" y="27046"/>
                    <a:pt x="1120" y="27177"/>
                  </a:cubicBezTo>
                  <a:cubicBezTo>
                    <a:pt x="1096" y="27308"/>
                    <a:pt x="1072" y="27522"/>
                    <a:pt x="1025" y="27832"/>
                  </a:cubicBezTo>
                  <a:cubicBezTo>
                    <a:pt x="1346" y="26034"/>
                    <a:pt x="1263" y="26224"/>
                    <a:pt x="1656" y="24700"/>
                  </a:cubicBezTo>
                  <a:cubicBezTo>
                    <a:pt x="1675" y="24633"/>
                    <a:pt x="1684" y="24605"/>
                    <a:pt x="1687" y="24605"/>
                  </a:cubicBezTo>
                  <a:lnTo>
                    <a:pt x="1687" y="24605"/>
                  </a:lnTo>
                  <a:cubicBezTo>
                    <a:pt x="1690" y="24605"/>
                    <a:pt x="1677" y="24668"/>
                    <a:pt x="1656" y="24760"/>
                  </a:cubicBezTo>
                  <a:cubicBezTo>
                    <a:pt x="1656" y="24760"/>
                    <a:pt x="1763" y="24331"/>
                    <a:pt x="1882" y="23903"/>
                  </a:cubicBezTo>
                  <a:cubicBezTo>
                    <a:pt x="1930" y="23677"/>
                    <a:pt x="2013" y="23474"/>
                    <a:pt x="2060" y="23307"/>
                  </a:cubicBezTo>
                  <a:cubicBezTo>
                    <a:pt x="2108" y="23153"/>
                    <a:pt x="2144" y="23046"/>
                    <a:pt x="2144" y="23045"/>
                  </a:cubicBezTo>
                  <a:lnTo>
                    <a:pt x="2144" y="23045"/>
                  </a:lnTo>
                  <a:cubicBezTo>
                    <a:pt x="2114" y="23148"/>
                    <a:pt x="2116" y="23162"/>
                    <a:pt x="2121" y="23162"/>
                  </a:cubicBezTo>
                  <a:cubicBezTo>
                    <a:pt x="2123" y="23162"/>
                    <a:pt x="2126" y="23160"/>
                    <a:pt x="2128" y="23160"/>
                  </a:cubicBezTo>
                  <a:cubicBezTo>
                    <a:pt x="2132" y="23160"/>
                    <a:pt x="2133" y="23168"/>
                    <a:pt x="2119" y="23220"/>
                  </a:cubicBezTo>
                  <a:lnTo>
                    <a:pt x="2119" y="23220"/>
                  </a:lnTo>
                  <a:cubicBezTo>
                    <a:pt x="2534" y="21969"/>
                    <a:pt x="2983" y="20968"/>
                    <a:pt x="3406" y="20164"/>
                  </a:cubicBezTo>
                  <a:cubicBezTo>
                    <a:pt x="3465" y="20045"/>
                    <a:pt x="3513" y="19938"/>
                    <a:pt x="3584" y="19831"/>
                  </a:cubicBezTo>
                  <a:cubicBezTo>
                    <a:pt x="3644" y="19724"/>
                    <a:pt x="3704" y="19616"/>
                    <a:pt x="3763" y="19521"/>
                  </a:cubicBezTo>
                  <a:cubicBezTo>
                    <a:pt x="3882" y="19319"/>
                    <a:pt x="3989" y="19140"/>
                    <a:pt x="4096" y="18962"/>
                  </a:cubicBezTo>
                  <a:cubicBezTo>
                    <a:pt x="4216" y="18807"/>
                    <a:pt x="4323" y="18652"/>
                    <a:pt x="4430" y="18509"/>
                  </a:cubicBezTo>
                  <a:cubicBezTo>
                    <a:pt x="4519" y="18375"/>
                    <a:pt x="4609" y="18241"/>
                    <a:pt x="4708" y="18137"/>
                  </a:cubicBezTo>
                  <a:lnTo>
                    <a:pt x="4708" y="18137"/>
                  </a:lnTo>
                  <a:cubicBezTo>
                    <a:pt x="4683" y="18169"/>
                    <a:pt x="4657" y="18203"/>
                    <a:pt x="4631" y="18237"/>
                  </a:cubicBezTo>
                  <a:lnTo>
                    <a:pt x="4631" y="18237"/>
                  </a:lnTo>
                  <a:cubicBezTo>
                    <a:pt x="4635" y="18232"/>
                    <a:pt x="4640" y="18228"/>
                    <a:pt x="4644" y="18223"/>
                  </a:cubicBezTo>
                  <a:lnTo>
                    <a:pt x="4727" y="18116"/>
                  </a:lnTo>
                  <a:lnTo>
                    <a:pt x="4727" y="18116"/>
                  </a:lnTo>
                  <a:cubicBezTo>
                    <a:pt x="4721" y="18123"/>
                    <a:pt x="4714" y="18130"/>
                    <a:pt x="4708" y="18137"/>
                  </a:cubicBezTo>
                  <a:lnTo>
                    <a:pt x="4708" y="18137"/>
                  </a:lnTo>
                  <a:cubicBezTo>
                    <a:pt x="5291" y="17377"/>
                    <a:pt x="5671" y="17015"/>
                    <a:pt x="5847" y="16795"/>
                  </a:cubicBezTo>
                  <a:cubicBezTo>
                    <a:pt x="6033" y="16619"/>
                    <a:pt x="6066" y="16578"/>
                    <a:pt x="6056" y="16578"/>
                  </a:cubicBezTo>
                  <a:cubicBezTo>
                    <a:pt x="6055" y="16578"/>
                    <a:pt x="6052" y="16579"/>
                    <a:pt x="6049" y="16580"/>
                  </a:cubicBezTo>
                  <a:cubicBezTo>
                    <a:pt x="6046" y="16580"/>
                    <a:pt x="6039" y="16582"/>
                    <a:pt x="6035" y="16582"/>
                  </a:cubicBezTo>
                  <a:cubicBezTo>
                    <a:pt x="6024" y="16582"/>
                    <a:pt x="6024" y="16570"/>
                    <a:pt x="6109" y="16485"/>
                  </a:cubicBezTo>
                  <a:cubicBezTo>
                    <a:pt x="6156" y="16426"/>
                    <a:pt x="6251" y="16330"/>
                    <a:pt x="6406" y="16176"/>
                  </a:cubicBezTo>
                  <a:cubicBezTo>
                    <a:pt x="6561" y="16021"/>
                    <a:pt x="6799" y="15830"/>
                    <a:pt x="7121" y="15556"/>
                  </a:cubicBezTo>
                  <a:cubicBezTo>
                    <a:pt x="7121" y="15556"/>
                    <a:pt x="7228" y="15461"/>
                    <a:pt x="7406" y="15354"/>
                  </a:cubicBezTo>
                  <a:cubicBezTo>
                    <a:pt x="7585" y="15235"/>
                    <a:pt x="7823" y="15080"/>
                    <a:pt x="8049" y="14925"/>
                  </a:cubicBezTo>
                  <a:cubicBezTo>
                    <a:pt x="8299" y="14794"/>
                    <a:pt x="8549" y="14652"/>
                    <a:pt x="8728" y="14544"/>
                  </a:cubicBezTo>
                  <a:cubicBezTo>
                    <a:pt x="8823" y="14497"/>
                    <a:pt x="8895" y="14449"/>
                    <a:pt x="8954" y="14425"/>
                  </a:cubicBezTo>
                  <a:cubicBezTo>
                    <a:pt x="9002" y="14390"/>
                    <a:pt x="9038" y="14378"/>
                    <a:pt x="9038" y="14378"/>
                  </a:cubicBezTo>
                  <a:lnTo>
                    <a:pt x="9395" y="14128"/>
                  </a:lnTo>
                  <a:cubicBezTo>
                    <a:pt x="9502" y="14068"/>
                    <a:pt x="9621" y="13997"/>
                    <a:pt x="9752" y="13937"/>
                  </a:cubicBezTo>
                  <a:cubicBezTo>
                    <a:pt x="9883" y="13866"/>
                    <a:pt x="10026" y="13806"/>
                    <a:pt x="10145" y="13747"/>
                  </a:cubicBezTo>
                  <a:cubicBezTo>
                    <a:pt x="10332" y="13653"/>
                    <a:pt x="10475" y="13589"/>
                    <a:pt x="10493" y="13589"/>
                  </a:cubicBezTo>
                  <a:cubicBezTo>
                    <a:pt x="10498" y="13589"/>
                    <a:pt x="10493" y="13594"/>
                    <a:pt x="10478" y="13604"/>
                  </a:cubicBezTo>
                  <a:cubicBezTo>
                    <a:pt x="10859" y="13401"/>
                    <a:pt x="11038" y="13330"/>
                    <a:pt x="11109" y="13306"/>
                  </a:cubicBezTo>
                  <a:cubicBezTo>
                    <a:pt x="11131" y="13293"/>
                    <a:pt x="11137" y="13288"/>
                    <a:pt x="11132" y="13288"/>
                  </a:cubicBezTo>
                  <a:cubicBezTo>
                    <a:pt x="11123" y="13288"/>
                    <a:pt x="11083" y="13303"/>
                    <a:pt x="11038" y="13318"/>
                  </a:cubicBezTo>
                  <a:cubicBezTo>
                    <a:pt x="10954" y="13350"/>
                    <a:pt x="10845" y="13393"/>
                    <a:pt x="10836" y="13393"/>
                  </a:cubicBezTo>
                  <a:cubicBezTo>
                    <a:pt x="10828" y="13393"/>
                    <a:pt x="10891" y="13363"/>
                    <a:pt x="11097" y="13270"/>
                  </a:cubicBezTo>
                  <a:cubicBezTo>
                    <a:pt x="11359" y="13163"/>
                    <a:pt x="11633" y="13044"/>
                    <a:pt x="11943" y="12937"/>
                  </a:cubicBezTo>
                  <a:cubicBezTo>
                    <a:pt x="12240" y="12830"/>
                    <a:pt x="12550" y="12723"/>
                    <a:pt x="12883" y="12604"/>
                  </a:cubicBezTo>
                  <a:cubicBezTo>
                    <a:pt x="13205" y="12497"/>
                    <a:pt x="13538" y="12401"/>
                    <a:pt x="13871" y="12294"/>
                  </a:cubicBezTo>
                  <a:cubicBezTo>
                    <a:pt x="14193" y="12187"/>
                    <a:pt x="14526" y="12116"/>
                    <a:pt x="14848" y="12020"/>
                  </a:cubicBezTo>
                  <a:cubicBezTo>
                    <a:pt x="15003" y="11985"/>
                    <a:pt x="15157" y="11937"/>
                    <a:pt x="15312" y="11901"/>
                  </a:cubicBezTo>
                  <a:cubicBezTo>
                    <a:pt x="15467" y="11866"/>
                    <a:pt x="15610" y="11830"/>
                    <a:pt x="15753" y="11806"/>
                  </a:cubicBezTo>
                  <a:cubicBezTo>
                    <a:pt x="16038" y="11735"/>
                    <a:pt x="16300" y="11687"/>
                    <a:pt x="16527" y="11627"/>
                  </a:cubicBezTo>
                  <a:cubicBezTo>
                    <a:pt x="16991" y="11544"/>
                    <a:pt x="17324" y="11496"/>
                    <a:pt x="17455" y="11485"/>
                  </a:cubicBezTo>
                  <a:cubicBezTo>
                    <a:pt x="17571" y="11458"/>
                    <a:pt x="17605" y="11447"/>
                    <a:pt x="17587" y="11447"/>
                  </a:cubicBezTo>
                  <a:cubicBezTo>
                    <a:pt x="17523" y="11447"/>
                    <a:pt x="16793" y="11581"/>
                    <a:pt x="16756" y="11581"/>
                  </a:cubicBezTo>
                  <a:cubicBezTo>
                    <a:pt x="16735" y="11581"/>
                    <a:pt x="16952" y="11535"/>
                    <a:pt x="17681" y="11389"/>
                  </a:cubicBezTo>
                  <a:cubicBezTo>
                    <a:pt x="17860" y="11377"/>
                    <a:pt x="18110" y="11342"/>
                    <a:pt x="18432" y="11294"/>
                  </a:cubicBezTo>
                  <a:cubicBezTo>
                    <a:pt x="18741" y="11246"/>
                    <a:pt x="19122" y="11187"/>
                    <a:pt x="19539" y="11127"/>
                  </a:cubicBezTo>
                  <a:cubicBezTo>
                    <a:pt x="19967" y="11068"/>
                    <a:pt x="20432" y="10996"/>
                    <a:pt x="20920" y="10937"/>
                  </a:cubicBezTo>
                  <a:cubicBezTo>
                    <a:pt x="21396" y="10877"/>
                    <a:pt x="21908" y="10830"/>
                    <a:pt x="22408" y="10782"/>
                  </a:cubicBezTo>
                  <a:lnTo>
                    <a:pt x="22408" y="10782"/>
                  </a:lnTo>
                  <a:cubicBezTo>
                    <a:pt x="21987" y="10856"/>
                    <a:pt x="20936" y="10965"/>
                    <a:pt x="21007" y="10965"/>
                  </a:cubicBezTo>
                  <a:cubicBezTo>
                    <a:pt x="21038" y="10965"/>
                    <a:pt x="21288" y="10944"/>
                    <a:pt x="21908" y="10889"/>
                  </a:cubicBezTo>
                  <a:cubicBezTo>
                    <a:pt x="22051" y="10865"/>
                    <a:pt x="22230" y="10842"/>
                    <a:pt x="22420" y="10818"/>
                  </a:cubicBezTo>
                  <a:cubicBezTo>
                    <a:pt x="22623" y="10794"/>
                    <a:pt x="22837" y="10782"/>
                    <a:pt x="23051" y="10770"/>
                  </a:cubicBezTo>
                  <a:cubicBezTo>
                    <a:pt x="23516" y="10734"/>
                    <a:pt x="24016" y="10687"/>
                    <a:pt x="24539" y="10663"/>
                  </a:cubicBezTo>
                  <a:cubicBezTo>
                    <a:pt x="25587" y="10627"/>
                    <a:pt x="26695" y="10592"/>
                    <a:pt x="27552" y="10580"/>
                  </a:cubicBezTo>
                  <a:cubicBezTo>
                    <a:pt x="27564" y="10568"/>
                    <a:pt x="27814" y="10556"/>
                    <a:pt x="28207" y="10544"/>
                  </a:cubicBezTo>
                  <a:cubicBezTo>
                    <a:pt x="28600" y="10520"/>
                    <a:pt x="29159" y="10508"/>
                    <a:pt x="29790" y="10508"/>
                  </a:cubicBezTo>
                  <a:cubicBezTo>
                    <a:pt x="30433" y="10508"/>
                    <a:pt x="31159" y="10496"/>
                    <a:pt x="31909" y="10496"/>
                  </a:cubicBezTo>
                  <a:cubicBezTo>
                    <a:pt x="32648" y="10508"/>
                    <a:pt x="33410" y="10508"/>
                    <a:pt x="34136" y="10520"/>
                  </a:cubicBezTo>
                  <a:cubicBezTo>
                    <a:pt x="33945" y="10532"/>
                    <a:pt x="39529" y="10615"/>
                    <a:pt x="42196" y="10675"/>
                  </a:cubicBezTo>
                  <a:lnTo>
                    <a:pt x="42125" y="10687"/>
                  </a:lnTo>
                  <a:cubicBezTo>
                    <a:pt x="42309" y="10670"/>
                    <a:pt x="42783" y="10663"/>
                    <a:pt x="43407" y="10663"/>
                  </a:cubicBezTo>
                  <a:cubicBezTo>
                    <a:pt x="44520" y="10663"/>
                    <a:pt x="46111" y="10683"/>
                    <a:pt x="47399" y="10699"/>
                  </a:cubicBezTo>
                  <a:cubicBezTo>
                    <a:pt x="47316" y="10734"/>
                    <a:pt x="46959" y="10734"/>
                    <a:pt x="45864" y="10734"/>
                  </a:cubicBezTo>
                  <a:lnTo>
                    <a:pt x="47757" y="10770"/>
                  </a:lnTo>
                  <a:cubicBezTo>
                    <a:pt x="47977" y="10764"/>
                    <a:pt x="48236" y="10761"/>
                    <a:pt x="48592" y="10761"/>
                  </a:cubicBezTo>
                  <a:cubicBezTo>
                    <a:pt x="48947" y="10761"/>
                    <a:pt x="49400" y="10764"/>
                    <a:pt x="50007" y="10770"/>
                  </a:cubicBezTo>
                  <a:lnTo>
                    <a:pt x="49531" y="10806"/>
                  </a:lnTo>
                  <a:cubicBezTo>
                    <a:pt x="52043" y="10842"/>
                    <a:pt x="54591" y="10842"/>
                    <a:pt x="57817" y="10925"/>
                  </a:cubicBezTo>
                  <a:cubicBezTo>
                    <a:pt x="57901" y="10901"/>
                    <a:pt x="57270" y="10865"/>
                    <a:pt x="57032" y="10842"/>
                  </a:cubicBezTo>
                  <a:cubicBezTo>
                    <a:pt x="56794" y="10806"/>
                    <a:pt x="56960" y="10794"/>
                    <a:pt x="58663" y="10794"/>
                  </a:cubicBezTo>
                  <a:cubicBezTo>
                    <a:pt x="58777" y="10815"/>
                    <a:pt x="58882" y="10845"/>
                    <a:pt x="58314" y="10852"/>
                  </a:cubicBezTo>
                  <a:lnTo>
                    <a:pt x="58314" y="10852"/>
                  </a:lnTo>
                  <a:cubicBezTo>
                    <a:pt x="58517" y="10850"/>
                    <a:pt x="58772" y="10848"/>
                    <a:pt x="59035" y="10848"/>
                  </a:cubicBezTo>
                  <a:cubicBezTo>
                    <a:pt x="59244" y="10848"/>
                    <a:pt x="59457" y="10850"/>
                    <a:pt x="59651" y="10854"/>
                  </a:cubicBezTo>
                  <a:lnTo>
                    <a:pt x="58294" y="10877"/>
                  </a:lnTo>
                  <a:cubicBezTo>
                    <a:pt x="58708" y="10887"/>
                    <a:pt x="58949" y="10891"/>
                    <a:pt x="59108" y="10891"/>
                  </a:cubicBezTo>
                  <a:cubicBezTo>
                    <a:pt x="59446" y="10891"/>
                    <a:pt x="59415" y="10875"/>
                    <a:pt x="59893" y="10875"/>
                  </a:cubicBezTo>
                  <a:cubicBezTo>
                    <a:pt x="59986" y="10875"/>
                    <a:pt x="60097" y="10876"/>
                    <a:pt x="60234" y="10877"/>
                  </a:cubicBezTo>
                  <a:cubicBezTo>
                    <a:pt x="60211" y="10901"/>
                    <a:pt x="61104" y="10901"/>
                    <a:pt x="60937" y="10925"/>
                  </a:cubicBezTo>
                  <a:cubicBezTo>
                    <a:pt x="60699" y="10925"/>
                    <a:pt x="60186" y="10910"/>
                    <a:pt x="59759" y="10910"/>
                  </a:cubicBezTo>
                  <a:cubicBezTo>
                    <a:pt x="59652" y="10910"/>
                    <a:pt x="59551" y="10911"/>
                    <a:pt x="59461" y="10913"/>
                  </a:cubicBezTo>
                  <a:cubicBezTo>
                    <a:pt x="60782" y="10925"/>
                    <a:pt x="62389" y="10949"/>
                    <a:pt x="62913" y="10984"/>
                  </a:cubicBezTo>
                  <a:cubicBezTo>
                    <a:pt x="62826" y="10965"/>
                    <a:pt x="62881" y="10946"/>
                    <a:pt x="63436" y="10946"/>
                  </a:cubicBezTo>
                  <a:cubicBezTo>
                    <a:pt x="63561" y="10946"/>
                    <a:pt x="63710" y="10947"/>
                    <a:pt x="63890" y="10949"/>
                  </a:cubicBezTo>
                  <a:cubicBezTo>
                    <a:pt x="66390" y="10961"/>
                    <a:pt x="64747" y="10984"/>
                    <a:pt x="66211" y="11008"/>
                  </a:cubicBezTo>
                  <a:cubicBezTo>
                    <a:pt x="66309" y="11006"/>
                    <a:pt x="66432" y="11006"/>
                    <a:pt x="66569" y="11006"/>
                  </a:cubicBezTo>
                  <a:cubicBezTo>
                    <a:pt x="66918" y="11006"/>
                    <a:pt x="67364" y="11010"/>
                    <a:pt x="67735" y="11010"/>
                  </a:cubicBezTo>
                  <a:cubicBezTo>
                    <a:pt x="68130" y="11010"/>
                    <a:pt x="68441" y="11005"/>
                    <a:pt x="68462" y="10984"/>
                  </a:cubicBezTo>
                  <a:cubicBezTo>
                    <a:pt x="69188" y="10996"/>
                    <a:pt x="69331" y="11008"/>
                    <a:pt x="69617" y="11032"/>
                  </a:cubicBezTo>
                  <a:cubicBezTo>
                    <a:pt x="70259" y="11020"/>
                    <a:pt x="71783" y="11008"/>
                    <a:pt x="72950" y="11008"/>
                  </a:cubicBezTo>
                  <a:cubicBezTo>
                    <a:pt x="74117" y="10984"/>
                    <a:pt x="74951" y="10973"/>
                    <a:pt x="74212" y="10961"/>
                  </a:cubicBezTo>
                  <a:lnTo>
                    <a:pt x="73879" y="10961"/>
                  </a:lnTo>
                  <a:cubicBezTo>
                    <a:pt x="73939" y="10961"/>
                    <a:pt x="74022" y="10949"/>
                    <a:pt x="74093" y="10949"/>
                  </a:cubicBezTo>
                  <a:cubicBezTo>
                    <a:pt x="78344" y="10877"/>
                    <a:pt x="82940" y="10877"/>
                    <a:pt x="87154" y="10723"/>
                  </a:cubicBezTo>
                  <a:lnTo>
                    <a:pt x="87154" y="10734"/>
                  </a:lnTo>
                  <a:cubicBezTo>
                    <a:pt x="88405" y="10675"/>
                    <a:pt x="89810" y="10639"/>
                    <a:pt x="91119" y="10580"/>
                  </a:cubicBezTo>
                  <a:cubicBezTo>
                    <a:pt x="92429" y="10508"/>
                    <a:pt x="93655" y="10449"/>
                    <a:pt x="94548" y="10401"/>
                  </a:cubicBezTo>
                  <a:cubicBezTo>
                    <a:pt x="95048" y="10369"/>
                    <a:pt x="95665" y="10348"/>
                    <a:pt x="95925" y="10348"/>
                  </a:cubicBezTo>
                  <a:cubicBezTo>
                    <a:pt x="96055" y="10348"/>
                    <a:pt x="96096" y="10353"/>
                    <a:pt x="95989" y="10365"/>
                  </a:cubicBezTo>
                  <a:cubicBezTo>
                    <a:pt x="97918" y="10246"/>
                    <a:pt x="98132" y="10234"/>
                    <a:pt x="100906" y="10068"/>
                  </a:cubicBezTo>
                  <a:lnTo>
                    <a:pt x="100906" y="10068"/>
                  </a:lnTo>
                  <a:cubicBezTo>
                    <a:pt x="100166" y="10122"/>
                    <a:pt x="100094" y="10132"/>
                    <a:pt x="100136" y="10132"/>
                  </a:cubicBezTo>
                  <a:cubicBezTo>
                    <a:pt x="100157" y="10132"/>
                    <a:pt x="100209" y="10129"/>
                    <a:pt x="100216" y="10129"/>
                  </a:cubicBezTo>
                  <a:cubicBezTo>
                    <a:pt x="100232" y="10129"/>
                    <a:pt x="100046" y="10140"/>
                    <a:pt x="98930" y="10211"/>
                  </a:cubicBezTo>
                  <a:cubicBezTo>
                    <a:pt x="101430" y="10056"/>
                    <a:pt x="102002" y="10056"/>
                    <a:pt x="104680" y="9806"/>
                  </a:cubicBezTo>
                  <a:lnTo>
                    <a:pt x="104680" y="9806"/>
                  </a:lnTo>
                  <a:cubicBezTo>
                    <a:pt x="104493" y="9830"/>
                    <a:pt x="104459" y="9840"/>
                    <a:pt x="104533" y="9840"/>
                  </a:cubicBezTo>
                  <a:cubicBezTo>
                    <a:pt x="104643" y="9840"/>
                    <a:pt x="104990" y="9817"/>
                    <a:pt x="105431" y="9782"/>
                  </a:cubicBezTo>
                  <a:cubicBezTo>
                    <a:pt x="105788" y="9758"/>
                    <a:pt x="106228" y="9722"/>
                    <a:pt x="106633" y="9699"/>
                  </a:cubicBezTo>
                  <a:cubicBezTo>
                    <a:pt x="106966" y="9661"/>
                    <a:pt x="107284" y="9630"/>
                    <a:pt x="107550" y="9607"/>
                  </a:cubicBezTo>
                  <a:lnTo>
                    <a:pt x="107550" y="9607"/>
                  </a:lnTo>
                  <a:cubicBezTo>
                    <a:pt x="107384" y="9621"/>
                    <a:pt x="107130" y="9642"/>
                    <a:pt x="106871" y="9663"/>
                  </a:cubicBezTo>
                  <a:cubicBezTo>
                    <a:pt x="106657" y="9675"/>
                    <a:pt x="106431" y="9687"/>
                    <a:pt x="106264" y="9699"/>
                  </a:cubicBezTo>
                  <a:cubicBezTo>
                    <a:pt x="106109" y="9711"/>
                    <a:pt x="105990" y="9711"/>
                    <a:pt x="105990" y="9711"/>
                  </a:cubicBezTo>
                  <a:cubicBezTo>
                    <a:pt x="107324" y="9603"/>
                    <a:pt x="108490" y="9496"/>
                    <a:pt x="109681" y="9389"/>
                  </a:cubicBezTo>
                  <a:lnTo>
                    <a:pt x="109681" y="9389"/>
                  </a:lnTo>
                  <a:lnTo>
                    <a:pt x="109038" y="9496"/>
                  </a:lnTo>
                  <a:cubicBezTo>
                    <a:pt x="109681" y="9449"/>
                    <a:pt x="110300" y="9401"/>
                    <a:pt x="110907" y="9341"/>
                  </a:cubicBezTo>
                  <a:cubicBezTo>
                    <a:pt x="111515" y="9270"/>
                    <a:pt x="112110" y="9210"/>
                    <a:pt x="112693" y="9151"/>
                  </a:cubicBezTo>
                  <a:cubicBezTo>
                    <a:pt x="113860" y="9020"/>
                    <a:pt x="114967" y="8901"/>
                    <a:pt x="116039" y="8758"/>
                  </a:cubicBezTo>
                  <a:cubicBezTo>
                    <a:pt x="117099" y="8615"/>
                    <a:pt x="118135" y="8484"/>
                    <a:pt x="119147" y="8365"/>
                  </a:cubicBezTo>
                  <a:cubicBezTo>
                    <a:pt x="120147" y="8222"/>
                    <a:pt x="121135" y="8103"/>
                    <a:pt x="122099" y="7984"/>
                  </a:cubicBezTo>
                  <a:cubicBezTo>
                    <a:pt x="122316" y="7949"/>
                    <a:pt x="122389" y="7935"/>
                    <a:pt x="122365" y="7935"/>
                  </a:cubicBezTo>
                  <a:cubicBezTo>
                    <a:pt x="122264" y="7935"/>
                    <a:pt x="120446" y="8183"/>
                    <a:pt x="120322" y="8183"/>
                  </a:cubicBezTo>
                  <a:cubicBezTo>
                    <a:pt x="120294" y="8183"/>
                    <a:pt x="120353" y="8170"/>
                    <a:pt x="120540" y="8139"/>
                  </a:cubicBezTo>
                  <a:cubicBezTo>
                    <a:pt x="121123" y="8067"/>
                    <a:pt x="121706" y="7984"/>
                    <a:pt x="122278" y="7913"/>
                  </a:cubicBezTo>
                  <a:cubicBezTo>
                    <a:pt x="122849" y="7841"/>
                    <a:pt x="123397" y="7782"/>
                    <a:pt x="123885" y="7710"/>
                  </a:cubicBezTo>
                  <a:cubicBezTo>
                    <a:pt x="124885" y="7579"/>
                    <a:pt x="125671" y="7472"/>
                    <a:pt x="126040" y="7413"/>
                  </a:cubicBezTo>
                  <a:cubicBezTo>
                    <a:pt x="127636" y="7186"/>
                    <a:pt x="128374" y="7020"/>
                    <a:pt x="129136" y="6865"/>
                  </a:cubicBezTo>
                  <a:cubicBezTo>
                    <a:pt x="129886" y="6710"/>
                    <a:pt x="130672" y="6567"/>
                    <a:pt x="132327" y="6270"/>
                  </a:cubicBezTo>
                  <a:lnTo>
                    <a:pt x="132327" y="6270"/>
                  </a:lnTo>
                  <a:cubicBezTo>
                    <a:pt x="132203" y="6287"/>
                    <a:pt x="132081" y="6301"/>
                    <a:pt x="132030" y="6301"/>
                  </a:cubicBezTo>
                  <a:cubicBezTo>
                    <a:pt x="131905" y="6301"/>
                    <a:pt x="132210" y="6215"/>
                    <a:pt x="133970" y="5877"/>
                  </a:cubicBezTo>
                  <a:cubicBezTo>
                    <a:pt x="135292" y="5639"/>
                    <a:pt x="136039" y="5529"/>
                    <a:pt x="136166" y="5529"/>
                  </a:cubicBezTo>
                  <a:cubicBezTo>
                    <a:pt x="136263" y="5529"/>
                    <a:pt x="136005" y="5592"/>
                    <a:pt x="135375" y="5710"/>
                  </a:cubicBezTo>
                  <a:cubicBezTo>
                    <a:pt x="134815" y="5817"/>
                    <a:pt x="134553" y="5853"/>
                    <a:pt x="134577" y="5853"/>
                  </a:cubicBezTo>
                  <a:cubicBezTo>
                    <a:pt x="134025" y="5958"/>
                    <a:pt x="133343" y="6089"/>
                    <a:pt x="133393" y="6089"/>
                  </a:cubicBezTo>
                  <a:cubicBezTo>
                    <a:pt x="133411" y="6089"/>
                    <a:pt x="133523" y="6072"/>
                    <a:pt x="133767" y="6031"/>
                  </a:cubicBezTo>
                  <a:lnTo>
                    <a:pt x="134065" y="5960"/>
                  </a:lnTo>
                  <a:cubicBezTo>
                    <a:pt x="135085" y="5781"/>
                    <a:pt x="137693" y="5315"/>
                    <a:pt x="137772" y="5315"/>
                  </a:cubicBezTo>
                  <a:cubicBezTo>
                    <a:pt x="137782" y="5315"/>
                    <a:pt x="137748" y="5323"/>
                    <a:pt x="137661" y="5341"/>
                  </a:cubicBezTo>
                  <a:cubicBezTo>
                    <a:pt x="138360" y="5213"/>
                    <a:pt x="138620" y="5162"/>
                    <a:pt x="138597" y="5162"/>
                  </a:cubicBezTo>
                  <a:cubicBezTo>
                    <a:pt x="138571" y="5162"/>
                    <a:pt x="138168" y="5229"/>
                    <a:pt x="137627" y="5322"/>
                  </a:cubicBezTo>
                  <a:lnTo>
                    <a:pt x="137627" y="5322"/>
                  </a:lnTo>
                  <a:cubicBezTo>
                    <a:pt x="140295" y="4861"/>
                    <a:pt x="141941" y="4550"/>
                    <a:pt x="144828" y="4091"/>
                  </a:cubicBezTo>
                  <a:lnTo>
                    <a:pt x="144828" y="4091"/>
                  </a:lnTo>
                  <a:cubicBezTo>
                    <a:pt x="144524" y="4135"/>
                    <a:pt x="144233" y="4171"/>
                    <a:pt x="144176" y="4171"/>
                  </a:cubicBezTo>
                  <a:cubicBezTo>
                    <a:pt x="144142" y="4171"/>
                    <a:pt x="144192" y="4158"/>
                    <a:pt x="144376" y="4126"/>
                  </a:cubicBezTo>
                  <a:cubicBezTo>
                    <a:pt x="146626" y="3769"/>
                    <a:pt x="147126" y="3686"/>
                    <a:pt x="147436" y="3626"/>
                  </a:cubicBezTo>
                  <a:cubicBezTo>
                    <a:pt x="147745" y="3555"/>
                    <a:pt x="147876" y="3519"/>
                    <a:pt x="149400" y="3281"/>
                  </a:cubicBezTo>
                  <a:cubicBezTo>
                    <a:pt x="149910" y="3208"/>
                    <a:pt x="150071" y="3191"/>
                    <a:pt x="150120" y="3191"/>
                  </a:cubicBezTo>
                  <a:cubicBezTo>
                    <a:pt x="150164" y="3191"/>
                    <a:pt x="150115" y="3205"/>
                    <a:pt x="150149" y="3205"/>
                  </a:cubicBezTo>
                  <a:cubicBezTo>
                    <a:pt x="150206" y="3205"/>
                    <a:pt x="150499" y="3165"/>
                    <a:pt x="151865" y="2948"/>
                  </a:cubicBezTo>
                  <a:cubicBezTo>
                    <a:pt x="152464" y="2864"/>
                    <a:pt x="152722" y="2833"/>
                    <a:pt x="152773" y="2833"/>
                  </a:cubicBezTo>
                  <a:cubicBezTo>
                    <a:pt x="152881" y="2833"/>
                    <a:pt x="152035" y="2978"/>
                    <a:pt x="151532" y="3067"/>
                  </a:cubicBezTo>
                  <a:cubicBezTo>
                    <a:pt x="152234" y="2948"/>
                    <a:pt x="152901" y="2841"/>
                    <a:pt x="153556" y="2757"/>
                  </a:cubicBezTo>
                  <a:cubicBezTo>
                    <a:pt x="154199" y="2662"/>
                    <a:pt x="154818" y="2579"/>
                    <a:pt x="155401" y="2507"/>
                  </a:cubicBezTo>
                  <a:cubicBezTo>
                    <a:pt x="156568" y="2352"/>
                    <a:pt x="157580" y="2233"/>
                    <a:pt x="158390" y="2138"/>
                  </a:cubicBezTo>
                  <a:lnTo>
                    <a:pt x="158390" y="2138"/>
                  </a:lnTo>
                  <a:lnTo>
                    <a:pt x="156901" y="2341"/>
                  </a:lnTo>
                  <a:cubicBezTo>
                    <a:pt x="157794" y="2221"/>
                    <a:pt x="158521" y="2126"/>
                    <a:pt x="159259" y="2031"/>
                  </a:cubicBezTo>
                  <a:lnTo>
                    <a:pt x="159259" y="2031"/>
                  </a:lnTo>
                  <a:lnTo>
                    <a:pt x="158401" y="2102"/>
                  </a:lnTo>
                  <a:cubicBezTo>
                    <a:pt x="158842" y="2055"/>
                    <a:pt x="159247" y="2007"/>
                    <a:pt x="159533" y="1971"/>
                  </a:cubicBezTo>
                  <a:cubicBezTo>
                    <a:pt x="159777" y="1942"/>
                    <a:pt x="159942" y="1921"/>
                    <a:pt x="159986" y="1921"/>
                  </a:cubicBezTo>
                  <a:cubicBezTo>
                    <a:pt x="159995" y="1921"/>
                    <a:pt x="159999" y="1922"/>
                    <a:pt x="159997" y="1924"/>
                  </a:cubicBezTo>
                  <a:cubicBezTo>
                    <a:pt x="160890" y="1793"/>
                    <a:pt x="159306" y="1948"/>
                    <a:pt x="161080" y="1710"/>
                  </a:cubicBezTo>
                  <a:cubicBezTo>
                    <a:pt x="161664" y="1650"/>
                    <a:pt x="162545" y="1543"/>
                    <a:pt x="163331" y="1448"/>
                  </a:cubicBezTo>
                  <a:cubicBezTo>
                    <a:pt x="164128" y="1364"/>
                    <a:pt x="164819" y="1293"/>
                    <a:pt x="165021" y="1293"/>
                  </a:cubicBezTo>
                  <a:cubicBezTo>
                    <a:pt x="163564" y="1445"/>
                    <a:pt x="163333" y="1476"/>
                    <a:pt x="163391" y="1476"/>
                  </a:cubicBezTo>
                  <a:cubicBezTo>
                    <a:pt x="163405" y="1476"/>
                    <a:pt x="163438" y="1474"/>
                    <a:pt x="163474" y="1471"/>
                  </a:cubicBezTo>
                  <a:cubicBezTo>
                    <a:pt x="163493" y="1471"/>
                    <a:pt x="163514" y="1471"/>
                    <a:pt x="163533" y="1471"/>
                  </a:cubicBezTo>
                  <a:cubicBezTo>
                    <a:pt x="163622" y="1471"/>
                    <a:pt x="163669" y="1475"/>
                    <a:pt x="163343" y="1518"/>
                  </a:cubicBezTo>
                  <a:lnTo>
                    <a:pt x="163343" y="1518"/>
                  </a:lnTo>
                  <a:cubicBezTo>
                    <a:pt x="163709" y="1483"/>
                    <a:pt x="164109" y="1447"/>
                    <a:pt x="164545" y="1400"/>
                  </a:cubicBezTo>
                  <a:cubicBezTo>
                    <a:pt x="164563" y="1398"/>
                    <a:pt x="164574" y="1398"/>
                    <a:pt x="164578" y="1398"/>
                  </a:cubicBezTo>
                  <a:cubicBezTo>
                    <a:pt x="164605" y="1398"/>
                    <a:pt x="164382" y="1427"/>
                    <a:pt x="164176" y="1448"/>
                  </a:cubicBezTo>
                  <a:cubicBezTo>
                    <a:pt x="167688" y="1138"/>
                    <a:pt x="165783" y="1221"/>
                    <a:pt x="169415" y="900"/>
                  </a:cubicBezTo>
                  <a:lnTo>
                    <a:pt x="169415" y="900"/>
                  </a:lnTo>
                  <a:cubicBezTo>
                    <a:pt x="169313" y="916"/>
                    <a:pt x="169298" y="922"/>
                    <a:pt x="169344" y="922"/>
                  </a:cubicBezTo>
                  <a:cubicBezTo>
                    <a:pt x="169400" y="922"/>
                    <a:pt x="169547" y="913"/>
                    <a:pt x="169736" y="900"/>
                  </a:cubicBezTo>
                  <a:cubicBezTo>
                    <a:pt x="170081" y="888"/>
                    <a:pt x="170558" y="852"/>
                    <a:pt x="170855" y="828"/>
                  </a:cubicBezTo>
                  <a:lnTo>
                    <a:pt x="170855" y="828"/>
                  </a:lnTo>
                  <a:cubicBezTo>
                    <a:pt x="170407" y="861"/>
                    <a:pt x="170168" y="875"/>
                    <a:pt x="170089" y="875"/>
                  </a:cubicBezTo>
                  <a:cubicBezTo>
                    <a:pt x="169911" y="875"/>
                    <a:pt x="170561" y="804"/>
                    <a:pt x="171486" y="721"/>
                  </a:cubicBezTo>
                  <a:cubicBezTo>
                    <a:pt x="172653" y="638"/>
                    <a:pt x="173296" y="602"/>
                    <a:pt x="173784" y="567"/>
                  </a:cubicBezTo>
                  <a:cubicBezTo>
                    <a:pt x="174284" y="531"/>
                    <a:pt x="174642" y="507"/>
                    <a:pt x="175249" y="471"/>
                  </a:cubicBezTo>
                  <a:lnTo>
                    <a:pt x="175249" y="471"/>
                  </a:lnTo>
                  <a:lnTo>
                    <a:pt x="173856" y="543"/>
                  </a:lnTo>
                  <a:cubicBezTo>
                    <a:pt x="174094" y="519"/>
                    <a:pt x="174499" y="483"/>
                    <a:pt x="175058" y="459"/>
                  </a:cubicBezTo>
                  <a:cubicBezTo>
                    <a:pt x="175606" y="424"/>
                    <a:pt x="176308" y="376"/>
                    <a:pt x="177118" y="352"/>
                  </a:cubicBezTo>
                  <a:lnTo>
                    <a:pt x="177118" y="352"/>
                  </a:lnTo>
                  <a:cubicBezTo>
                    <a:pt x="177149" y="355"/>
                    <a:pt x="177098" y="360"/>
                    <a:pt x="177006" y="365"/>
                  </a:cubicBezTo>
                  <a:lnTo>
                    <a:pt x="177006" y="365"/>
                  </a:lnTo>
                  <a:cubicBezTo>
                    <a:pt x="177705" y="339"/>
                    <a:pt x="178462" y="322"/>
                    <a:pt x="179261" y="305"/>
                  </a:cubicBezTo>
                  <a:cubicBezTo>
                    <a:pt x="179821" y="305"/>
                    <a:pt x="180392" y="293"/>
                    <a:pt x="180988" y="293"/>
                  </a:cubicBezTo>
                  <a:cubicBezTo>
                    <a:pt x="181285" y="293"/>
                    <a:pt x="181595" y="293"/>
                    <a:pt x="181904" y="281"/>
                  </a:cubicBezTo>
                  <a:lnTo>
                    <a:pt x="182833" y="281"/>
                  </a:lnTo>
                  <a:cubicBezTo>
                    <a:pt x="184000" y="305"/>
                    <a:pt x="182952" y="328"/>
                    <a:pt x="183976" y="352"/>
                  </a:cubicBezTo>
                  <a:cubicBezTo>
                    <a:pt x="186798" y="376"/>
                    <a:pt x="187036" y="447"/>
                    <a:pt x="190001" y="626"/>
                  </a:cubicBezTo>
                  <a:cubicBezTo>
                    <a:pt x="189593" y="575"/>
                    <a:pt x="189347" y="548"/>
                    <a:pt x="189425" y="548"/>
                  </a:cubicBezTo>
                  <a:cubicBezTo>
                    <a:pt x="189510" y="548"/>
                    <a:pt x="189990" y="581"/>
                    <a:pt x="191084" y="650"/>
                  </a:cubicBezTo>
                  <a:cubicBezTo>
                    <a:pt x="191084" y="650"/>
                    <a:pt x="190775" y="626"/>
                    <a:pt x="190322" y="590"/>
                  </a:cubicBezTo>
                  <a:cubicBezTo>
                    <a:pt x="189870" y="555"/>
                    <a:pt x="189262" y="507"/>
                    <a:pt x="188643" y="483"/>
                  </a:cubicBezTo>
                  <a:cubicBezTo>
                    <a:pt x="188036" y="447"/>
                    <a:pt x="187429" y="412"/>
                    <a:pt x="186965" y="400"/>
                  </a:cubicBezTo>
                  <a:cubicBezTo>
                    <a:pt x="186512" y="388"/>
                    <a:pt x="186203" y="376"/>
                    <a:pt x="186203" y="376"/>
                  </a:cubicBezTo>
                  <a:lnTo>
                    <a:pt x="186203" y="376"/>
                  </a:lnTo>
                  <a:cubicBezTo>
                    <a:pt x="186203" y="376"/>
                    <a:pt x="186405" y="376"/>
                    <a:pt x="186703" y="388"/>
                  </a:cubicBezTo>
                  <a:cubicBezTo>
                    <a:pt x="186988" y="388"/>
                    <a:pt x="187381" y="400"/>
                    <a:pt x="187774" y="424"/>
                  </a:cubicBezTo>
                  <a:cubicBezTo>
                    <a:pt x="188560" y="447"/>
                    <a:pt x="189346" y="483"/>
                    <a:pt x="189346" y="483"/>
                  </a:cubicBezTo>
                  <a:cubicBezTo>
                    <a:pt x="188608" y="447"/>
                    <a:pt x="187822" y="400"/>
                    <a:pt x="187119" y="364"/>
                  </a:cubicBezTo>
                  <a:cubicBezTo>
                    <a:pt x="186417" y="352"/>
                    <a:pt x="185786" y="328"/>
                    <a:pt x="185345" y="316"/>
                  </a:cubicBezTo>
                  <a:lnTo>
                    <a:pt x="185345" y="316"/>
                  </a:lnTo>
                  <a:cubicBezTo>
                    <a:pt x="185927" y="326"/>
                    <a:pt x="186259" y="331"/>
                    <a:pt x="186408" y="331"/>
                  </a:cubicBezTo>
                  <a:cubicBezTo>
                    <a:pt x="186643" y="331"/>
                    <a:pt x="186419" y="317"/>
                    <a:pt x="185988" y="281"/>
                  </a:cubicBezTo>
                  <a:lnTo>
                    <a:pt x="185988" y="281"/>
                  </a:lnTo>
                  <a:cubicBezTo>
                    <a:pt x="188000" y="400"/>
                    <a:pt x="189989" y="436"/>
                    <a:pt x="192299" y="721"/>
                  </a:cubicBezTo>
                  <a:lnTo>
                    <a:pt x="192227" y="793"/>
                  </a:lnTo>
                  <a:cubicBezTo>
                    <a:pt x="192656" y="852"/>
                    <a:pt x="193084" y="900"/>
                    <a:pt x="193501" y="948"/>
                  </a:cubicBezTo>
                  <a:cubicBezTo>
                    <a:pt x="193906" y="1007"/>
                    <a:pt x="194323" y="1055"/>
                    <a:pt x="194727" y="1114"/>
                  </a:cubicBezTo>
                  <a:cubicBezTo>
                    <a:pt x="195537" y="1209"/>
                    <a:pt x="196335" y="1364"/>
                    <a:pt x="197168" y="1495"/>
                  </a:cubicBezTo>
                  <a:cubicBezTo>
                    <a:pt x="197371" y="1519"/>
                    <a:pt x="197585" y="1567"/>
                    <a:pt x="197787" y="1614"/>
                  </a:cubicBezTo>
                  <a:cubicBezTo>
                    <a:pt x="198002" y="1650"/>
                    <a:pt x="198216" y="1698"/>
                    <a:pt x="198430" y="1733"/>
                  </a:cubicBezTo>
                  <a:cubicBezTo>
                    <a:pt x="198656" y="1781"/>
                    <a:pt x="198871" y="1829"/>
                    <a:pt x="199097" y="1876"/>
                  </a:cubicBezTo>
                  <a:cubicBezTo>
                    <a:pt x="199323" y="1924"/>
                    <a:pt x="199538" y="1983"/>
                    <a:pt x="199776" y="2031"/>
                  </a:cubicBezTo>
                  <a:cubicBezTo>
                    <a:pt x="200228" y="2150"/>
                    <a:pt x="200716" y="2257"/>
                    <a:pt x="201216" y="2400"/>
                  </a:cubicBezTo>
                  <a:cubicBezTo>
                    <a:pt x="201704" y="2555"/>
                    <a:pt x="202216" y="2710"/>
                    <a:pt x="202764" y="2876"/>
                  </a:cubicBezTo>
                  <a:lnTo>
                    <a:pt x="201371" y="2436"/>
                  </a:lnTo>
                  <a:lnTo>
                    <a:pt x="201371" y="2436"/>
                  </a:lnTo>
                  <a:cubicBezTo>
                    <a:pt x="201514" y="2472"/>
                    <a:pt x="201764" y="2543"/>
                    <a:pt x="202062" y="2626"/>
                  </a:cubicBezTo>
                  <a:cubicBezTo>
                    <a:pt x="202216" y="2674"/>
                    <a:pt x="202383" y="2722"/>
                    <a:pt x="202562" y="2769"/>
                  </a:cubicBezTo>
                  <a:cubicBezTo>
                    <a:pt x="202645" y="2805"/>
                    <a:pt x="202740" y="2829"/>
                    <a:pt x="202824" y="2853"/>
                  </a:cubicBezTo>
                  <a:cubicBezTo>
                    <a:pt x="202919" y="2888"/>
                    <a:pt x="203014" y="2924"/>
                    <a:pt x="203109" y="2960"/>
                  </a:cubicBezTo>
                  <a:cubicBezTo>
                    <a:pt x="203490" y="3091"/>
                    <a:pt x="203895" y="3234"/>
                    <a:pt x="204288" y="3376"/>
                  </a:cubicBezTo>
                  <a:cubicBezTo>
                    <a:pt x="204491" y="3448"/>
                    <a:pt x="204681" y="3531"/>
                    <a:pt x="204872" y="3615"/>
                  </a:cubicBezTo>
                  <a:cubicBezTo>
                    <a:pt x="205062" y="3686"/>
                    <a:pt x="205241" y="3757"/>
                    <a:pt x="205407" y="3829"/>
                  </a:cubicBezTo>
                  <a:cubicBezTo>
                    <a:pt x="205403" y="3828"/>
                    <a:pt x="205399" y="3828"/>
                    <a:pt x="205397" y="3828"/>
                  </a:cubicBezTo>
                  <a:cubicBezTo>
                    <a:pt x="205359" y="3828"/>
                    <a:pt x="205531" y="3908"/>
                    <a:pt x="205776" y="4019"/>
                  </a:cubicBezTo>
                  <a:cubicBezTo>
                    <a:pt x="205848" y="4055"/>
                    <a:pt x="205919" y="4079"/>
                    <a:pt x="205991" y="4115"/>
                  </a:cubicBezTo>
                  <a:cubicBezTo>
                    <a:pt x="206074" y="4150"/>
                    <a:pt x="206146" y="4198"/>
                    <a:pt x="206217" y="4234"/>
                  </a:cubicBezTo>
                  <a:cubicBezTo>
                    <a:pt x="206372" y="4317"/>
                    <a:pt x="206527" y="4388"/>
                    <a:pt x="206669" y="4460"/>
                  </a:cubicBezTo>
                  <a:cubicBezTo>
                    <a:pt x="206669" y="4460"/>
                    <a:pt x="206668" y="4460"/>
                    <a:pt x="206668" y="4460"/>
                  </a:cubicBezTo>
                  <a:lnTo>
                    <a:pt x="206668" y="4460"/>
                  </a:lnTo>
                  <a:cubicBezTo>
                    <a:pt x="206660" y="4460"/>
                    <a:pt x="207409" y="4789"/>
                    <a:pt x="208158" y="5234"/>
                  </a:cubicBezTo>
                  <a:cubicBezTo>
                    <a:pt x="208360" y="5341"/>
                    <a:pt x="208551" y="5448"/>
                    <a:pt x="208741" y="5555"/>
                  </a:cubicBezTo>
                  <a:cubicBezTo>
                    <a:pt x="208932" y="5662"/>
                    <a:pt x="209098" y="5781"/>
                    <a:pt x="209265" y="5889"/>
                  </a:cubicBezTo>
                  <a:cubicBezTo>
                    <a:pt x="209575" y="6079"/>
                    <a:pt x="209825" y="6234"/>
                    <a:pt x="209920" y="6282"/>
                  </a:cubicBezTo>
                  <a:cubicBezTo>
                    <a:pt x="209920" y="6282"/>
                    <a:pt x="209944" y="6293"/>
                    <a:pt x="209991" y="6329"/>
                  </a:cubicBezTo>
                  <a:cubicBezTo>
                    <a:pt x="210039" y="6365"/>
                    <a:pt x="210098" y="6412"/>
                    <a:pt x="210170" y="6472"/>
                  </a:cubicBezTo>
                  <a:cubicBezTo>
                    <a:pt x="210325" y="6591"/>
                    <a:pt x="210515" y="6746"/>
                    <a:pt x="210718" y="6901"/>
                  </a:cubicBezTo>
                  <a:cubicBezTo>
                    <a:pt x="210908" y="7067"/>
                    <a:pt x="211122" y="7210"/>
                    <a:pt x="211253" y="7341"/>
                  </a:cubicBezTo>
                  <a:cubicBezTo>
                    <a:pt x="211396" y="7472"/>
                    <a:pt x="211491" y="7555"/>
                    <a:pt x="211491" y="7555"/>
                  </a:cubicBezTo>
                  <a:cubicBezTo>
                    <a:pt x="211658" y="7710"/>
                    <a:pt x="211825" y="7841"/>
                    <a:pt x="211968" y="7984"/>
                  </a:cubicBezTo>
                  <a:cubicBezTo>
                    <a:pt x="212122" y="8127"/>
                    <a:pt x="212253" y="8270"/>
                    <a:pt x="212396" y="8401"/>
                  </a:cubicBezTo>
                  <a:cubicBezTo>
                    <a:pt x="212456" y="8460"/>
                    <a:pt x="212527" y="8520"/>
                    <a:pt x="212587" y="8579"/>
                  </a:cubicBezTo>
                  <a:cubicBezTo>
                    <a:pt x="212646" y="8651"/>
                    <a:pt x="212706" y="8710"/>
                    <a:pt x="212765" y="8770"/>
                  </a:cubicBezTo>
                  <a:cubicBezTo>
                    <a:pt x="212873" y="8901"/>
                    <a:pt x="212980" y="9020"/>
                    <a:pt x="213087" y="9127"/>
                  </a:cubicBezTo>
                  <a:cubicBezTo>
                    <a:pt x="213146" y="9187"/>
                    <a:pt x="213194" y="9234"/>
                    <a:pt x="213242" y="9294"/>
                  </a:cubicBezTo>
                  <a:cubicBezTo>
                    <a:pt x="213289" y="9353"/>
                    <a:pt x="213337" y="9401"/>
                    <a:pt x="213385" y="9460"/>
                  </a:cubicBezTo>
                  <a:cubicBezTo>
                    <a:pt x="213468" y="9568"/>
                    <a:pt x="213563" y="9675"/>
                    <a:pt x="213646" y="9782"/>
                  </a:cubicBezTo>
                  <a:cubicBezTo>
                    <a:pt x="213825" y="9984"/>
                    <a:pt x="213980" y="10199"/>
                    <a:pt x="214135" y="10401"/>
                  </a:cubicBezTo>
                  <a:cubicBezTo>
                    <a:pt x="214206" y="10496"/>
                    <a:pt x="214289" y="10603"/>
                    <a:pt x="214361" y="10711"/>
                  </a:cubicBezTo>
                  <a:cubicBezTo>
                    <a:pt x="214444" y="10818"/>
                    <a:pt x="214504" y="10925"/>
                    <a:pt x="214575" y="11032"/>
                  </a:cubicBezTo>
                  <a:cubicBezTo>
                    <a:pt x="214718" y="11258"/>
                    <a:pt x="214885" y="11485"/>
                    <a:pt x="215028" y="11746"/>
                  </a:cubicBezTo>
                  <a:cubicBezTo>
                    <a:pt x="215099" y="11877"/>
                    <a:pt x="215182" y="12020"/>
                    <a:pt x="215254" y="12163"/>
                  </a:cubicBezTo>
                  <a:cubicBezTo>
                    <a:pt x="215337" y="12294"/>
                    <a:pt x="215420" y="12449"/>
                    <a:pt x="215492" y="12616"/>
                  </a:cubicBezTo>
                  <a:cubicBezTo>
                    <a:pt x="215575" y="12770"/>
                    <a:pt x="215647" y="12949"/>
                    <a:pt x="215730" y="13128"/>
                  </a:cubicBezTo>
                  <a:cubicBezTo>
                    <a:pt x="215797" y="13271"/>
                    <a:pt x="215856" y="13422"/>
                    <a:pt x="215926" y="13581"/>
                  </a:cubicBezTo>
                  <a:lnTo>
                    <a:pt x="215926" y="13581"/>
                  </a:lnTo>
                  <a:cubicBezTo>
                    <a:pt x="215824" y="13358"/>
                    <a:pt x="215801" y="13330"/>
                    <a:pt x="215792" y="13330"/>
                  </a:cubicBezTo>
                  <a:cubicBezTo>
                    <a:pt x="215788" y="13330"/>
                    <a:pt x="215786" y="13333"/>
                    <a:pt x="215783" y="13333"/>
                  </a:cubicBezTo>
                  <a:cubicBezTo>
                    <a:pt x="215782" y="13333"/>
                    <a:pt x="215780" y="13332"/>
                    <a:pt x="215778" y="13330"/>
                  </a:cubicBezTo>
                  <a:cubicBezTo>
                    <a:pt x="215766" y="13318"/>
                    <a:pt x="215742" y="13270"/>
                    <a:pt x="215659" y="13092"/>
                  </a:cubicBezTo>
                  <a:cubicBezTo>
                    <a:pt x="215611" y="13009"/>
                    <a:pt x="215551" y="12878"/>
                    <a:pt x="215468" y="12723"/>
                  </a:cubicBezTo>
                  <a:cubicBezTo>
                    <a:pt x="215385" y="12556"/>
                    <a:pt x="215290" y="12342"/>
                    <a:pt x="215135" y="12093"/>
                  </a:cubicBezTo>
                  <a:lnTo>
                    <a:pt x="215135" y="12093"/>
                  </a:lnTo>
                  <a:cubicBezTo>
                    <a:pt x="215290" y="12342"/>
                    <a:pt x="215409" y="12604"/>
                    <a:pt x="215516" y="12842"/>
                  </a:cubicBezTo>
                  <a:cubicBezTo>
                    <a:pt x="215575" y="12961"/>
                    <a:pt x="215623" y="13080"/>
                    <a:pt x="215682" y="13187"/>
                  </a:cubicBezTo>
                  <a:cubicBezTo>
                    <a:pt x="215730" y="13294"/>
                    <a:pt x="215766" y="13401"/>
                    <a:pt x="215801" y="13497"/>
                  </a:cubicBezTo>
                  <a:cubicBezTo>
                    <a:pt x="215885" y="13687"/>
                    <a:pt x="215956" y="13842"/>
                    <a:pt x="215992" y="13949"/>
                  </a:cubicBezTo>
                  <a:cubicBezTo>
                    <a:pt x="216040" y="14056"/>
                    <a:pt x="216075" y="14128"/>
                    <a:pt x="216075" y="14128"/>
                  </a:cubicBezTo>
                  <a:cubicBezTo>
                    <a:pt x="216123" y="14294"/>
                    <a:pt x="216218" y="14568"/>
                    <a:pt x="216337" y="14902"/>
                  </a:cubicBezTo>
                  <a:cubicBezTo>
                    <a:pt x="216397" y="15068"/>
                    <a:pt x="216444" y="15247"/>
                    <a:pt x="216504" y="15449"/>
                  </a:cubicBezTo>
                  <a:cubicBezTo>
                    <a:pt x="216552" y="15640"/>
                    <a:pt x="216623" y="15842"/>
                    <a:pt x="216671" y="16057"/>
                  </a:cubicBezTo>
                  <a:cubicBezTo>
                    <a:pt x="216766" y="16473"/>
                    <a:pt x="216873" y="16902"/>
                    <a:pt x="216933" y="17307"/>
                  </a:cubicBezTo>
                  <a:cubicBezTo>
                    <a:pt x="216968" y="17509"/>
                    <a:pt x="216992" y="17688"/>
                    <a:pt x="217028" y="17866"/>
                  </a:cubicBezTo>
                  <a:cubicBezTo>
                    <a:pt x="217040" y="18045"/>
                    <a:pt x="217064" y="18200"/>
                    <a:pt x="217075" y="18331"/>
                  </a:cubicBezTo>
                  <a:cubicBezTo>
                    <a:pt x="217147" y="18819"/>
                    <a:pt x="217206" y="18985"/>
                    <a:pt x="217254" y="20295"/>
                  </a:cubicBezTo>
                  <a:cubicBezTo>
                    <a:pt x="217254" y="20347"/>
                    <a:pt x="217253" y="20364"/>
                    <a:pt x="217251" y="20364"/>
                  </a:cubicBezTo>
                  <a:cubicBezTo>
                    <a:pt x="217251" y="20364"/>
                    <a:pt x="217251" y="20364"/>
                    <a:pt x="217251" y="20364"/>
                  </a:cubicBezTo>
                  <a:lnTo>
                    <a:pt x="217251" y="20364"/>
                  </a:lnTo>
                  <a:cubicBezTo>
                    <a:pt x="217252" y="20369"/>
                    <a:pt x="217253" y="20373"/>
                    <a:pt x="217254" y="20378"/>
                  </a:cubicBezTo>
                  <a:cubicBezTo>
                    <a:pt x="217254" y="20438"/>
                    <a:pt x="217254" y="20509"/>
                    <a:pt x="217254" y="20605"/>
                  </a:cubicBezTo>
                  <a:cubicBezTo>
                    <a:pt x="217266" y="20783"/>
                    <a:pt x="217278" y="20998"/>
                    <a:pt x="217278" y="21188"/>
                  </a:cubicBezTo>
                  <a:cubicBezTo>
                    <a:pt x="217285" y="21397"/>
                    <a:pt x="217291" y="21564"/>
                    <a:pt x="217298" y="21564"/>
                  </a:cubicBezTo>
                  <a:cubicBezTo>
                    <a:pt x="217303" y="21564"/>
                    <a:pt x="217308" y="21465"/>
                    <a:pt x="217314" y="21212"/>
                  </a:cubicBezTo>
                  <a:lnTo>
                    <a:pt x="217314" y="21212"/>
                  </a:lnTo>
                  <a:cubicBezTo>
                    <a:pt x="217302" y="23034"/>
                    <a:pt x="217337" y="25570"/>
                    <a:pt x="217385" y="28058"/>
                  </a:cubicBezTo>
                  <a:cubicBezTo>
                    <a:pt x="217468" y="30534"/>
                    <a:pt x="217552" y="32963"/>
                    <a:pt x="217564" y="34547"/>
                  </a:cubicBezTo>
                  <a:cubicBezTo>
                    <a:pt x="217611" y="35833"/>
                    <a:pt x="217659" y="37262"/>
                    <a:pt x="217718" y="38643"/>
                  </a:cubicBezTo>
                  <a:cubicBezTo>
                    <a:pt x="217778" y="40036"/>
                    <a:pt x="217837" y="41393"/>
                    <a:pt x="217885" y="42560"/>
                  </a:cubicBezTo>
                  <a:cubicBezTo>
                    <a:pt x="217878" y="42480"/>
                    <a:pt x="217876" y="42489"/>
                    <a:pt x="217872" y="42437"/>
                  </a:cubicBezTo>
                  <a:lnTo>
                    <a:pt x="217872" y="42437"/>
                  </a:lnTo>
                  <a:cubicBezTo>
                    <a:pt x="217973" y="45266"/>
                    <a:pt x="218032" y="44222"/>
                    <a:pt x="218147" y="47763"/>
                  </a:cubicBezTo>
                  <a:cubicBezTo>
                    <a:pt x="218152" y="48146"/>
                    <a:pt x="218150" y="48293"/>
                    <a:pt x="218145" y="48293"/>
                  </a:cubicBezTo>
                  <a:cubicBezTo>
                    <a:pt x="218127" y="48293"/>
                    <a:pt x="218070" y="46763"/>
                    <a:pt x="218062" y="46763"/>
                  </a:cubicBezTo>
                  <a:lnTo>
                    <a:pt x="218062" y="46763"/>
                  </a:lnTo>
                  <a:cubicBezTo>
                    <a:pt x="218060" y="46763"/>
                    <a:pt x="218060" y="46829"/>
                    <a:pt x="218064" y="46989"/>
                  </a:cubicBezTo>
                  <a:cubicBezTo>
                    <a:pt x="218028" y="47239"/>
                    <a:pt x="218076" y="48358"/>
                    <a:pt x="218147" y="49704"/>
                  </a:cubicBezTo>
                  <a:cubicBezTo>
                    <a:pt x="218218" y="51061"/>
                    <a:pt x="218302" y="52656"/>
                    <a:pt x="218338" y="53895"/>
                  </a:cubicBezTo>
                  <a:lnTo>
                    <a:pt x="218302" y="53287"/>
                  </a:lnTo>
                  <a:lnTo>
                    <a:pt x="218302" y="53287"/>
                  </a:lnTo>
                  <a:cubicBezTo>
                    <a:pt x="218361" y="55180"/>
                    <a:pt x="218552" y="57895"/>
                    <a:pt x="218695" y="60979"/>
                  </a:cubicBezTo>
                  <a:cubicBezTo>
                    <a:pt x="218695" y="60979"/>
                    <a:pt x="218689" y="60906"/>
                    <a:pt x="218686" y="60906"/>
                  </a:cubicBezTo>
                  <a:cubicBezTo>
                    <a:pt x="218684" y="60906"/>
                    <a:pt x="218683" y="60922"/>
                    <a:pt x="218683" y="60967"/>
                  </a:cubicBezTo>
                  <a:cubicBezTo>
                    <a:pt x="218826" y="63074"/>
                    <a:pt x="219064" y="67063"/>
                    <a:pt x="219230" y="70027"/>
                  </a:cubicBezTo>
                  <a:cubicBezTo>
                    <a:pt x="219173" y="69386"/>
                    <a:pt x="219149" y="68989"/>
                    <a:pt x="219140" y="68989"/>
                  </a:cubicBezTo>
                  <a:cubicBezTo>
                    <a:pt x="219136" y="68989"/>
                    <a:pt x="219135" y="69069"/>
                    <a:pt x="219135" y="69242"/>
                  </a:cubicBezTo>
                  <a:cubicBezTo>
                    <a:pt x="219207" y="70575"/>
                    <a:pt x="219171" y="68849"/>
                    <a:pt x="219326" y="71504"/>
                  </a:cubicBezTo>
                  <a:cubicBezTo>
                    <a:pt x="219350" y="72361"/>
                    <a:pt x="219433" y="74278"/>
                    <a:pt x="219409" y="74540"/>
                  </a:cubicBezTo>
                  <a:lnTo>
                    <a:pt x="219266" y="72040"/>
                  </a:lnTo>
                  <a:lnTo>
                    <a:pt x="219266" y="72040"/>
                  </a:lnTo>
                  <a:cubicBezTo>
                    <a:pt x="219290" y="73325"/>
                    <a:pt x="219445" y="75278"/>
                    <a:pt x="219504" y="76600"/>
                  </a:cubicBezTo>
                  <a:lnTo>
                    <a:pt x="219469" y="76421"/>
                  </a:lnTo>
                  <a:lnTo>
                    <a:pt x="219469" y="76421"/>
                  </a:lnTo>
                  <a:cubicBezTo>
                    <a:pt x="219707" y="80267"/>
                    <a:pt x="219766" y="80314"/>
                    <a:pt x="220004" y="84434"/>
                  </a:cubicBezTo>
                  <a:lnTo>
                    <a:pt x="220004" y="84005"/>
                  </a:lnTo>
                  <a:cubicBezTo>
                    <a:pt x="220195" y="86256"/>
                    <a:pt x="220076" y="85898"/>
                    <a:pt x="220254" y="88137"/>
                  </a:cubicBezTo>
                  <a:lnTo>
                    <a:pt x="220243" y="88827"/>
                  </a:lnTo>
                  <a:cubicBezTo>
                    <a:pt x="220338" y="90304"/>
                    <a:pt x="220635" y="94018"/>
                    <a:pt x="220826" y="96685"/>
                  </a:cubicBezTo>
                  <a:cubicBezTo>
                    <a:pt x="220683" y="95185"/>
                    <a:pt x="220445" y="92066"/>
                    <a:pt x="220290" y="90137"/>
                  </a:cubicBezTo>
                  <a:lnTo>
                    <a:pt x="220290" y="90137"/>
                  </a:lnTo>
                  <a:cubicBezTo>
                    <a:pt x="220385" y="91613"/>
                    <a:pt x="220635" y="95138"/>
                    <a:pt x="220707" y="95912"/>
                  </a:cubicBezTo>
                  <a:cubicBezTo>
                    <a:pt x="220671" y="95316"/>
                    <a:pt x="220600" y="94566"/>
                    <a:pt x="220576" y="93983"/>
                  </a:cubicBezTo>
                  <a:lnTo>
                    <a:pt x="220576" y="93983"/>
                  </a:lnTo>
                  <a:cubicBezTo>
                    <a:pt x="220743" y="95781"/>
                    <a:pt x="220921" y="98162"/>
                    <a:pt x="221112" y="101091"/>
                  </a:cubicBezTo>
                  <a:cubicBezTo>
                    <a:pt x="221108" y="101077"/>
                    <a:pt x="221104" y="101070"/>
                    <a:pt x="221101" y="101070"/>
                  </a:cubicBezTo>
                  <a:lnTo>
                    <a:pt x="221101" y="101070"/>
                  </a:lnTo>
                  <a:cubicBezTo>
                    <a:pt x="221079" y="101070"/>
                    <a:pt x="221093" y="101461"/>
                    <a:pt x="221135" y="102103"/>
                  </a:cubicBezTo>
                  <a:cubicBezTo>
                    <a:pt x="221171" y="102829"/>
                    <a:pt x="221255" y="103877"/>
                    <a:pt x="221338" y="104996"/>
                  </a:cubicBezTo>
                  <a:cubicBezTo>
                    <a:pt x="221516" y="107234"/>
                    <a:pt x="221719" y="109806"/>
                    <a:pt x="221755" y="110878"/>
                  </a:cubicBezTo>
                  <a:cubicBezTo>
                    <a:pt x="221862" y="112175"/>
                    <a:pt x="221993" y="113461"/>
                    <a:pt x="222017" y="114747"/>
                  </a:cubicBezTo>
                  <a:cubicBezTo>
                    <a:pt x="222028" y="116057"/>
                    <a:pt x="221933" y="117367"/>
                    <a:pt x="221719" y="118676"/>
                  </a:cubicBezTo>
                  <a:cubicBezTo>
                    <a:pt x="221612" y="119331"/>
                    <a:pt x="221457" y="119986"/>
                    <a:pt x="221278" y="120641"/>
                  </a:cubicBezTo>
                  <a:cubicBezTo>
                    <a:pt x="221088" y="121296"/>
                    <a:pt x="220850" y="121950"/>
                    <a:pt x="220564" y="122582"/>
                  </a:cubicBezTo>
                  <a:cubicBezTo>
                    <a:pt x="220278" y="123213"/>
                    <a:pt x="219933" y="123844"/>
                    <a:pt x="219540" y="124439"/>
                  </a:cubicBezTo>
                  <a:cubicBezTo>
                    <a:pt x="219135" y="125034"/>
                    <a:pt x="218671" y="125606"/>
                    <a:pt x="218147" y="126141"/>
                  </a:cubicBezTo>
                  <a:cubicBezTo>
                    <a:pt x="218349" y="125975"/>
                    <a:pt x="218457" y="125844"/>
                    <a:pt x="218540" y="125772"/>
                  </a:cubicBezTo>
                  <a:cubicBezTo>
                    <a:pt x="218581" y="125723"/>
                    <a:pt x="218606" y="125702"/>
                    <a:pt x="218612" y="125702"/>
                  </a:cubicBezTo>
                  <a:cubicBezTo>
                    <a:pt x="218615" y="125702"/>
                    <a:pt x="218615" y="125706"/>
                    <a:pt x="218611" y="125713"/>
                  </a:cubicBezTo>
                  <a:cubicBezTo>
                    <a:pt x="218588" y="125737"/>
                    <a:pt x="218540" y="125796"/>
                    <a:pt x="218457" y="125891"/>
                  </a:cubicBezTo>
                  <a:cubicBezTo>
                    <a:pt x="218421" y="125927"/>
                    <a:pt x="218373" y="125987"/>
                    <a:pt x="218326" y="126034"/>
                  </a:cubicBezTo>
                  <a:cubicBezTo>
                    <a:pt x="218278" y="126082"/>
                    <a:pt x="218218" y="126141"/>
                    <a:pt x="218159" y="126201"/>
                  </a:cubicBezTo>
                  <a:cubicBezTo>
                    <a:pt x="218040" y="126320"/>
                    <a:pt x="217921" y="126439"/>
                    <a:pt x="217790" y="126558"/>
                  </a:cubicBezTo>
                  <a:cubicBezTo>
                    <a:pt x="217671" y="126677"/>
                    <a:pt x="217564" y="126808"/>
                    <a:pt x="217445" y="126892"/>
                  </a:cubicBezTo>
                  <a:cubicBezTo>
                    <a:pt x="217266" y="127049"/>
                    <a:pt x="217144" y="127160"/>
                    <a:pt x="217174" y="127160"/>
                  </a:cubicBezTo>
                  <a:cubicBezTo>
                    <a:pt x="217178" y="127160"/>
                    <a:pt x="217185" y="127158"/>
                    <a:pt x="217195" y="127154"/>
                  </a:cubicBezTo>
                  <a:lnTo>
                    <a:pt x="217195" y="127154"/>
                  </a:lnTo>
                  <a:cubicBezTo>
                    <a:pt x="217064" y="127261"/>
                    <a:pt x="216944" y="127368"/>
                    <a:pt x="216825" y="127463"/>
                  </a:cubicBezTo>
                  <a:cubicBezTo>
                    <a:pt x="216718" y="127558"/>
                    <a:pt x="216599" y="127630"/>
                    <a:pt x="216492" y="127701"/>
                  </a:cubicBezTo>
                  <a:cubicBezTo>
                    <a:pt x="216290" y="127844"/>
                    <a:pt x="216123" y="127963"/>
                    <a:pt x="215992" y="128058"/>
                  </a:cubicBezTo>
                  <a:cubicBezTo>
                    <a:pt x="215921" y="128106"/>
                    <a:pt x="215861" y="128142"/>
                    <a:pt x="215813" y="128177"/>
                  </a:cubicBezTo>
                  <a:cubicBezTo>
                    <a:pt x="215766" y="128213"/>
                    <a:pt x="215718" y="128237"/>
                    <a:pt x="215671" y="128261"/>
                  </a:cubicBezTo>
                  <a:cubicBezTo>
                    <a:pt x="215599" y="128308"/>
                    <a:pt x="215551" y="128332"/>
                    <a:pt x="215516" y="128344"/>
                  </a:cubicBezTo>
                  <a:cubicBezTo>
                    <a:pt x="215516" y="128344"/>
                    <a:pt x="215290" y="128475"/>
                    <a:pt x="214944" y="128678"/>
                  </a:cubicBezTo>
                  <a:cubicBezTo>
                    <a:pt x="214897" y="128701"/>
                    <a:pt x="214861" y="128725"/>
                    <a:pt x="214813" y="128749"/>
                  </a:cubicBezTo>
                  <a:cubicBezTo>
                    <a:pt x="214766" y="128773"/>
                    <a:pt x="214706" y="128797"/>
                    <a:pt x="214658" y="128820"/>
                  </a:cubicBezTo>
                  <a:cubicBezTo>
                    <a:pt x="214551" y="128880"/>
                    <a:pt x="214444" y="128928"/>
                    <a:pt x="214337" y="128975"/>
                  </a:cubicBezTo>
                  <a:cubicBezTo>
                    <a:pt x="214111" y="129082"/>
                    <a:pt x="213873" y="129201"/>
                    <a:pt x="213623" y="129309"/>
                  </a:cubicBezTo>
                  <a:cubicBezTo>
                    <a:pt x="213385" y="129404"/>
                    <a:pt x="213134" y="129511"/>
                    <a:pt x="212896" y="129594"/>
                  </a:cubicBezTo>
                  <a:cubicBezTo>
                    <a:pt x="212789" y="129642"/>
                    <a:pt x="212670" y="129690"/>
                    <a:pt x="212563" y="129725"/>
                  </a:cubicBezTo>
                  <a:cubicBezTo>
                    <a:pt x="212456" y="129773"/>
                    <a:pt x="212361" y="129797"/>
                    <a:pt x="212265" y="129832"/>
                  </a:cubicBezTo>
                  <a:cubicBezTo>
                    <a:pt x="211884" y="129951"/>
                    <a:pt x="211634" y="130035"/>
                    <a:pt x="211634" y="130035"/>
                  </a:cubicBezTo>
                  <a:cubicBezTo>
                    <a:pt x="211472" y="130086"/>
                    <a:pt x="211399" y="130108"/>
                    <a:pt x="211390" y="130108"/>
                  </a:cubicBezTo>
                  <a:cubicBezTo>
                    <a:pt x="211371" y="130108"/>
                    <a:pt x="211607" y="130023"/>
                    <a:pt x="211884" y="129928"/>
                  </a:cubicBezTo>
                  <a:cubicBezTo>
                    <a:pt x="212087" y="129856"/>
                    <a:pt x="212325" y="129773"/>
                    <a:pt x="212503" y="129713"/>
                  </a:cubicBezTo>
                  <a:cubicBezTo>
                    <a:pt x="212670" y="129642"/>
                    <a:pt x="212777" y="129594"/>
                    <a:pt x="212753" y="129594"/>
                  </a:cubicBezTo>
                  <a:cubicBezTo>
                    <a:pt x="212658" y="129630"/>
                    <a:pt x="212575" y="129666"/>
                    <a:pt x="212492" y="129701"/>
                  </a:cubicBezTo>
                  <a:cubicBezTo>
                    <a:pt x="212420" y="129725"/>
                    <a:pt x="212337" y="129749"/>
                    <a:pt x="212265" y="129773"/>
                  </a:cubicBezTo>
                  <a:cubicBezTo>
                    <a:pt x="212111" y="129832"/>
                    <a:pt x="211980" y="129868"/>
                    <a:pt x="211861" y="129916"/>
                  </a:cubicBezTo>
                  <a:cubicBezTo>
                    <a:pt x="211634" y="129987"/>
                    <a:pt x="211444" y="130047"/>
                    <a:pt x="211313" y="130094"/>
                  </a:cubicBezTo>
                  <a:cubicBezTo>
                    <a:pt x="211027" y="130178"/>
                    <a:pt x="210896" y="130202"/>
                    <a:pt x="210801" y="130225"/>
                  </a:cubicBezTo>
                  <a:cubicBezTo>
                    <a:pt x="210706" y="130249"/>
                    <a:pt x="210646" y="130249"/>
                    <a:pt x="210479" y="130297"/>
                  </a:cubicBezTo>
                  <a:cubicBezTo>
                    <a:pt x="210408" y="130309"/>
                    <a:pt x="210301" y="130344"/>
                    <a:pt x="210146" y="130380"/>
                  </a:cubicBezTo>
                  <a:cubicBezTo>
                    <a:pt x="210003" y="130416"/>
                    <a:pt x="209813" y="130463"/>
                    <a:pt x="209563" y="130511"/>
                  </a:cubicBezTo>
                  <a:cubicBezTo>
                    <a:pt x="209590" y="130508"/>
                    <a:pt x="209610" y="130507"/>
                    <a:pt x="209622" y="130507"/>
                  </a:cubicBezTo>
                  <a:cubicBezTo>
                    <a:pt x="209705" y="130507"/>
                    <a:pt x="209447" y="130574"/>
                    <a:pt x="208991" y="130678"/>
                  </a:cubicBezTo>
                  <a:cubicBezTo>
                    <a:pt x="208860" y="130713"/>
                    <a:pt x="208717" y="130737"/>
                    <a:pt x="208551" y="130785"/>
                  </a:cubicBezTo>
                  <a:cubicBezTo>
                    <a:pt x="208479" y="130797"/>
                    <a:pt x="208384" y="130821"/>
                    <a:pt x="208301" y="130833"/>
                  </a:cubicBezTo>
                  <a:cubicBezTo>
                    <a:pt x="208217" y="130856"/>
                    <a:pt x="208122" y="130868"/>
                    <a:pt x="208027" y="130880"/>
                  </a:cubicBezTo>
                  <a:cubicBezTo>
                    <a:pt x="207658" y="130952"/>
                    <a:pt x="207241" y="131023"/>
                    <a:pt x="206812" y="131094"/>
                  </a:cubicBezTo>
                  <a:cubicBezTo>
                    <a:pt x="206812" y="131094"/>
                    <a:pt x="207419" y="130999"/>
                    <a:pt x="208027" y="130904"/>
                  </a:cubicBezTo>
                  <a:cubicBezTo>
                    <a:pt x="208336" y="130856"/>
                    <a:pt x="208634" y="130785"/>
                    <a:pt x="208860" y="130749"/>
                  </a:cubicBezTo>
                  <a:cubicBezTo>
                    <a:pt x="209086" y="130702"/>
                    <a:pt x="209241" y="130666"/>
                    <a:pt x="209241" y="130666"/>
                  </a:cubicBezTo>
                  <a:lnTo>
                    <a:pt x="209241" y="130666"/>
                  </a:lnTo>
                  <a:cubicBezTo>
                    <a:pt x="208193" y="130928"/>
                    <a:pt x="207431" y="131035"/>
                    <a:pt x="206824" y="131154"/>
                  </a:cubicBezTo>
                  <a:cubicBezTo>
                    <a:pt x="206217" y="131237"/>
                    <a:pt x="205753" y="131285"/>
                    <a:pt x="205288" y="131344"/>
                  </a:cubicBezTo>
                  <a:cubicBezTo>
                    <a:pt x="204360" y="131440"/>
                    <a:pt x="203419" y="131535"/>
                    <a:pt x="201264" y="131702"/>
                  </a:cubicBezTo>
                  <a:lnTo>
                    <a:pt x="202621" y="131571"/>
                  </a:lnTo>
                  <a:lnTo>
                    <a:pt x="202621" y="131571"/>
                  </a:lnTo>
                  <a:cubicBezTo>
                    <a:pt x="202074" y="131618"/>
                    <a:pt x="201288" y="131690"/>
                    <a:pt x="200371" y="131737"/>
                  </a:cubicBezTo>
                  <a:cubicBezTo>
                    <a:pt x="199919" y="131749"/>
                    <a:pt x="199430" y="131785"/>
                    <a:pt x="198942" y="131809"/>
                  </a:cubicBezTo>
                  <a:cubicBezTo>
                    <a:pt x="198442" y="131821"/>
                    <a:pt x="197930" y="131833"/>
                    <a:pt x="197418" y="131845"/>
                  </a:cubicBezTo>
                  <a:cubicBezTo>
                    <a:pt x="196906" y="131868"/>
                    <a:pt x="196394" y="131868"/>
                    <a:pt x="195894" y="131880"/>
                  </a:cubicBezTo>
                  <a:cubicBezTo>
                    <a:pt x="195394" y="131892"/>
                    <a:pt x="194918" y="131892"/>
                    <a:pt x="194465" y="131904"/>
                  </a:cubicBezTo>
                  <a:cubicBezTo>
                    <a:pt x="193561" y="131904"/>
                    <a:pt x="192775" y="131904"/>
                    <a:pt x="192227" y="131916"/>
                  </a:cubicBezTo>
                  <a:cubicBezTo>
                    <a:pt x="191822" y="131904"/>
                    <a:pt x="191310" y="131880"/>
                    <a:pt x="192287" y="131880"/>
                  </a:cubicBezTo>
                  <a:cubicBezTo>
                    <a:pt x="191953" y="131880"/>
                    <a:pt x="191620" y="131868"/>
                    <a:pt x="191275" y="131868"/>
                  </a:cubicBezTo>
                  <a:lnTo>
                    <a:pt x="190739" y="131868"/>
                  </a:lnTo>
                  <a:cubicBezTo>
                    <a:pt x="190620" y="131880"/>
                    <a:pt x="190548" y="131904"/>
                    <a:pt x="190465" y="131928"/>
                  </a:cubicBezTo>
                  <a:lnTo>
                    <a:pt x="190203" y="131987"/>
                  </a:lnTo>
                  <a:cubicBezTo>
                    <a:pt x="190036" y="132035"/>
                    <a:pt x="189858" y="132071"/>
                    <a:pt x="189691" y="132118"/>
                  </a:cubicBezTo>
                  <a:cubicBezTo>
                    <a:pt x="189512" y="132154"/>
                    <a:pt x="189346" y="132190"/>
                    <a:pt x="189179" y="132249"/>
                  </a:cubicBezTo>
                  <a:cubicBezTo>
                    <a:pt x="188834" y="132357"/>
                    <a:pt x="188489" y="132464"/>
                    <a:pt x="188143" y="132571"/>
                  </a:cubicBezTo>
                  <a:cubicBezTo>
                    <a:pt x="186786" y="133047"/>
                    <a:pt x="185452" y="133666"/>
                    <a:pt x="184226" y="134392"/>
                  </a:cubicBezTo>
                  <a:cubicBezTo>
                    <a:pt x="183012" y="135119"/>
                    <a:pt x="181892" y="135952"/>
                    <a:pt x="180928" y="136809"/>
                  </a:cubicBezTo>
                  <a:cubicBezTo>
                    <a:pt x="179964" y="137655"/>
                    <a:pt x="179154" y="138536"/>
                    <a:pt x="178475" y="139334"/>
                  </a:cubicBezTo>
                  <a:lnTo>
                    <a:pt x="178725" y="139012"/>
                  </a:lnTo>
                  <a:lnTo>
                    <a:pt x="178725" y="139012"/>
                  </a:lnTo>
                  <a:cubicBezTo>
                    <a:pt x="178559" y="139203"/>
                    <a:pt x="178416" y="139381"/>
                    <a:pt x="178273" y="139560"/>
                  </a:cubicBezTo>
                  <a:cubicBezTo>
                    <a:pt x="178118" y="139738"/>
                    <a:pt x="177999" y="139929"/>
                    <a:pt x="177856" y="140119"/>
                  </a:cubicBezTo>
                  <a:cubicBezTo>
                    <a:pt x="177713" y="140298"/>
                    <a:pt x="177571" y="140500"/>
                    <a:pt x="177416" y="140715"/>
                  </a:cubicBezTo>
                  <a:cubicBezTo>
                    <a:pt x="177273" y="140929"/>
                    <a:pt x="177094" y="141143"/>
                    <a:pt x="176928" y="141405"/>
                  </a:cubicBezTo>
                  <a:cubicBezTo>
                    <a:pt x="176942" y="141369"/>
                    <a:pt x="177014" y="141249"/>
                    <a:pt x="177009" y="141249"/>
                  </a:cubicBezTo>
                  <a:lnTo>
                    <a:pt x="177009" y="141249"/>
                  </a:lnTo>
                  <a:cubicBezTo>
                    <a:pt x="177006" y="141249"/>
                    <a:pt x="176971" y="141299"/>
                    <a:pt x="176868" y="141453"/>
                  </a:cubicBezTo>
                  <a:cubicBezTo>
                    <a:pt x="176797" y="141560"/>
                    <a:pt x="176678" y="141762"/>
                    <a:pt x="176523" y="142001"/>
                  </a:cubicBezTo>
                  <a:cubicBezTo>
                    <a:pt x="176368" y="142263"/>
                    <a:pt x="176177" y="142560"/>
                    <a:pt x="175987" y="142894"/>
                  </a:cubicBezTo>
                  <a:cubicBezTo>
                    <a:pt x="175606" y="143560"/>
                    <a:pt x="175225" y="144334"/>
                    <a:pt x="174927" y="144930"/>
                  </a:cubicBezTo>
                  <a:lnTo>
                    <a:pt x="175165" y="144418"/>
                  </a:lnTo>
                  <a:cubicBezTo>
                    <a:pt x="175219" y="144300"/>
                    <a:pt x="175272" y="144182"/>
                    <a:pt x="175317" y="144090"/>
                  </a:cubicBezTo>
                  <a:lnTo>
                    <a:pt x="175317" y="144090"/>
                  </a:lnTo>
                  <a:cubicBezTo>
                    <a:pt x="174747" y="145174"/>
                    <a:pt x="174312" y="146174"/>
                    <a:pt x="173963" y="147132"/>
                  </a:cubicBezTo>
                  <a:cubicBezTo>
                    <a:pt x="173772" y="147632"/>
                    <a:pt x="173618" y="148108"/>
                    <a:pt x="173463" y="148585"/>
                  </a:cubicBezTo>
                  <a:cubicBezTo>
                    <a:pt x="173320" y="149073"/>
                    <a:pt x="173189" y="149525"/>
                    <a:pt x="173106" y="150013"/>
                  </a:cubicBezTo>
                  <a:cubicBezTo>
                    <a:pt x="173022" y="150478"/>
                    <a:pt x="172927" y="150930"/>
                    <a:pt x="172832" y="151383"/>
                  </a:cubicBezTo>
                  <a:cubicBezTo>
                    <a:pt x="172772" y="151609"/>
                    <a:pt x="172725" y="151835"/>
                    <a:pt x="172665" y="152061"/>
                  </a:cubicBezTo>
                  <a:lnTo>
                    <a:pt x="172629" y="152168"/>
                  </a:lnTo>
                  <a:cubicBezTo>
                    <a:pt x="172618" y="152192"/>
                    <a:pt x="172618" y="152216"/>
                    <a:pt x="172606" y="152240"/>
                  </a:cubicBezTo>
                  <a:cubicBezTo>
                    <a:pt x="172594" y="152264"/>
                    <a:pt x="172582" y="152288"/>
                    <a:pt x="172570" y="152311"/>
                  </a:cubicBezTo>
                  <a:cubicBezTo>
                    <a:pt x="172558" y="152323"/>
                    <a:pt x="172558" y="152335"/>
                    <a:pt x="172546" y="152347"/>
                  </a:cubicBezTo>
                  <a:cubicBezTo>
                    <a:pt x="172522" y="152347"/>
                    <a:pt x="172522" y="152335"/>
                    <a:pt x="172510" y="152323"/>
                  </a:cubicBezTo>
                  <a:cubicBezTo>
                    <a:pt x="172439" y="152240"/>
                    <a:pt x="172320" y="151621"/>
                    <a:pt x="172248" y="151156"/>
                  </a:cubicBezTo>
                  <a:cubicBezTo>
                    <a:pt x="172201" y="150906"/>
                    <a:pt x="172165" y="150656"/>
                    <a:pt x="172141" y="150394"/>
                  </a:cubicBezTo>
                  <a:cubicBezTo>
                    <a:pt x="172117" y="150263"/>
                    <a:pt x="172106" y="150133"/>
                    <a:pt x="172094" y="150002"/>
                  </a:cubicBezTo>
                  <a:lnTo>
                    <a:pt x="172082" y="149906"/>
                  </a:lnTo>
                  <a:cubicBezTo>
                    <a:pt x="172070" y="149859"/>
                    <a:pt x="172070" y="149835"/>
                    <a:pt x="172058" y="149799"/>
                  </a:cubicBezTo>
                  <a:cubicBezTo>
                    <a:pt x="172046" y="149728"/>
                    <a:pt x="172034" y="149668"/>
                    <a:pt x="172022" y="149597"/>
                  </a:cubicBezTo>
                  <a:cubicBezTo>
                    <a:pt x="172034" y="149597"/>
                    <a:pt x="172010" y="149335"/>
                    <a:pt x="171939" y="148930"/>
                  </a:cubicBezTo>
                  <a:cubicBezTo>
                    <a:pt x="171867" y="148513"/>
                    <a:pt x="171748" y="147954"/>
                    <a:pt x="171582" y="147323"/>
                  </a:cubicBezTo>
                  <a:cubicBezTo>
                    <a:pt x="171415" y="146704"/>
                    <a:pt x="171177" y="146037"/>
                    <a:pt x="170927" y="145406"/>
                  </a:cubicBezTo>
                  <a:cubicBezTo>
                    <a:pt x="170796" y="145084"/>
                    <a:pt x="170665" y="144787"/>
                    <a:pt x="170534" y="144501"/>
                  </a:cubicBezTo>
                  <a:cubicBezTo>
                    <a:pt x="170403" y="144215"/>
                    <a:pt x="170260" y="143965"/>
                    <a:pt x="170141" y="143727"/>
                  </a:cubicBezTo>
                  <a:lnTo>
                    <a:pt x="170141" y="143727"/>
                  </a:lnTo>
                  <a:lnTo>
                    <a:pt x="170189" y="143787"/>
                  </a:lnTo>
                  <a:cubicBezTo>
                    <a:pt x="169820" y="143120"/>
                    <a:pt x="169439" y="142489"/>
                    <a:pt x="169022" y="141905"/>
                  </a:cubicBezTo>
                  <a:cubicBezTo>
                    <a:pt x="168605" y="141322"/>
                    <a:pt x="168176" y="140774"/>
                    <a:pt x="167724" y="140274"/>
                  </a:cubicBezTo>
                  <a:cubicBezTo>
                    <a:pt x="167272" y="139774"/>
                    <a:pt x="166795" y="139310"/>
                    <a:pt x="166319" y="138869"/>
                  </a:cubicBezTo>
                  <a:cubicBezTo>
                    <a:pt x="165843" y="138429"/>
                    <a:pt x="165343" y="138036"/>
                    <a:pt x="164831" y="137655"/>
                  </a:cubicBezTo>
                  <a:cubicBezTo>
                    <a:pt x="162795" y="136131"/>
                    <a:pt x="160568" y="134988"/>
                    <a:pt x="157925" y="134011"/>
                  </a:cubicBezTo>
                  <a:cubicBezTo>
                    <a:pt x="157104" y="133690"/>
                    <a:pt x="155984" y="133309"/>
                    <a:pt x="154675" y="132952"/>
                  </a:cubicBezTo>
                  <a:cubicBezTo>
                    <a:pt x="153353" y="132607"/>
                    <a:pt x="151841" y="132273"/>
                    <a:pt x="150246" y="132035"/>
                  </a:cubicBezTo>
                  <a:cubicBezTo>
                    <a:pt x="149436" y="131916"/>
                    <a:pt x="148626" y="131821"/>
                    <a:pt x="147805" y="131749"/>
                  </a:cubicBezTo>
                  <a:cubicBezTo>
                    <a:pt x="147388" y="131714"/>
                    <a:pt x="146971" y="131678"/>
                    <a:pt x="146567" y="131654"/>
                  </a:cubicBezTo>
                  <a:lnTo>
                    <a:pt x="146257" y="131642"/>
                  </a:lnTo>
                  <a:lnTo>
                    <a:pt x="146102" y="131630"/>
                  </a:lnTo>
                  <a:lnTo>
                    <a:pt x="145936" y="131630"/>
                  </a:lnTo>
                  <a:cubicBezTo>
                    <a:pt x="145721" y="131642"/>
                    <a:pt x="145519" y="131654"/>
                    <a:pt x="145316" y="131678"/>
                  </a:cubicBezTo>
                  <a:cubicBezTo>
                    <a:pt x="143697" y="131773"/>
                    <a:pt x="142138" y="131868"/>
                    <a:pt x="140733" y="131952"/>
                  </a:cubicBezTo>
                  <a:cubicBezTo>
                    <a:pt x="140880" y="131944"/>
                    <a:pt x="140973" y="131940"/>
                    <a:pt x="141021" y="131940"/>
                  </a:cubicBezTo>
                  <a:cubicBezTo>
                    <a:pt x="141249" y="131940"/>
                    <a:pt x="140430" y="132024"/>
                    <a:pt x="139601" y="132083"/>
                  </a:cubicBezTo>
                  <a:cubicBezTo>
                    <a:pt x="138475" y="132144"/>
                    <a:pt x="136607" y="132311"/>
                    <a:pt x="136237" y="132311"/>
                  </a:cubicBezTo>
                  <a:cubicBezTo>
                    <a:pt x="136177" y="132311"/>
                    <a:pt x="136156" y="132307"/>
                    <a:pt x="136184" y="132297"/>
                  </a:cubicBezTo>
                  <a:cubicBezTo>
                    <a:pt x="136184" y="132297"/>
                    <a:pt x="136303" y="132297"/>
                    <a:pt x="136423" y="132285"/>
                  </a:cubicBezTo>
                  <a:cubicBezTo>
                    <a:pt x="136530" y="132273"/>
                    <a:pt x="136649" y="132261"/>
                    <a:pt x="136649" y="132261"/>
                  </a:cubicBezTo>
                  <a:lnTo>
                    <a:pt x="136649" y="132261"/>
                  </a:lnTo>
                  <a:cubicBezTo>
                    <a:pt x="135661" y="132285"/>
                    <a:pt x="132970" y="132547"/>
                    <a:pt x="130862" y="132738"/>
                  </a:cubicBezTo>
                  <a:lnTo>
                    <a:pt x="130529" y="132845"/>
                  </a:lnTo>
                  <a:cubicBezTo>
                    <a:pt x="129838" y="132892"/>
                    <a:pt x="129100" y="132940"/>
                    <a:pt x="128314" y="133011"/>
                  </a:cubicBezTo>
                  <a:cubicBezTo>
                    <a:pt x="127933" y="133035"/>
                    <a:pt x="127529" y="133071"/>
                    <a:pt x="127136" y="133107"/>
                  </a:cubicBezTo>
                  <a:cubicBezTo>
                    <a:pt x="126731" y="133142"/>
                    <a:pt x="126314" y="133190"/>
                    <a:pt x="125909" y="133238"/>
                  </a:cubicBezTo>
                  <a:cubicBezTo>
                    <a:pt x="124254" y="133416"/>
                    <a:pt x="122540" y="133619"/>
                    <a:pt x="120897" y="133797"/>
                  </a:cubicBezTo>
                  <a:cubicBezTo>
                    <a:pt x="120075" y="133892"/>
                    <a:pt x="119278" y="133988"/>
                    <a:pt x="118516" y="134071"/>
                  </a:cubicBezTo>
                  <a:cubicBezTo>
                    <a:pt x="117742" y="134166"/>
                    <a:pt x="117015" y="134238"/>
                    <a:pt x="116349" y="134333"/>
                  </a:cubicBezTo>
                  <a:cubicBezTo>
                    <a:pt x="115015" y="134512"/>
                    <a:pt x="113896" y="134654"/>
                    <a:pt x="113146" y="134726"/>
                  </a:cubicBezTo>
                  <a:cubicBezTo>
                    <a:pt x="111836" y="134916"/>
                    <a:pt x="110193" y="135143"/>
                    <a:pt x="108895" y="135333"/>
                  </a:cubicBezTo>
                  <a:lnTo>
                    <a:pt x="108955" y="135274"/>
                  </a:lnTo>
                  <a:lnTo>
                    <a:pt x="108955" y="135274"/>
                  </a:lnTo>
                  <a:cubicBezTo>
                    <a:pt x="108038" y="135405"/>
                    <a:pt x="107240" y="135500"/>
                    <a:pt x="106490" y="135607"/>
                  </a:cubicBezTo>
                  <a:cubicBezTo>
                    <a:pt x="105728" y="135726"/>
                    <a:pt x="105014" y="135833"/>
                    <a:pt x="104276" y="135940"/>
                  </a:cubicBezTo>
                  <a:cubicBezTo>
                    <a:pt x="102811" y="136167"/>
                    <a:pt x="101228" y="136417"/>
                    <a:pt x="98965" y="136762"/>
                  </a:cubicBezTo>
                  <a:lnTo>
                    <a:pt x="99882" y="136583"/>
                  </a:lnTo>
                  <a:lnTo>
                    <a:pt x="99882" y="136583"/>
                  </a:lnTo>
                  <a:cubicBezTo>
                    <a:pt x="97346" y="136988"/>
                    <a:pt x="96691" y="137179"/>
                    <a:pt x="94346" y="137595"/>
                  </a:cubicBezTo>
                  <a:lnTo>
                    <a:pt x="93643" y="137655"/>
                  </a:lnTo>
                  <a:cubicBezTo>
                    <a:pt x="91429" y="138036"/>
                    <a:pt x="89202" y="138405"/>
                    <a:pt x="86976" y="138786"/>
                  </a:cubicBezTo>
                  <a:cubicBezTo>
                    <a:pt x="86428" y="138881"/>
                    <a:pt x="85869" y="138976"/>
                    <a:pt x="85309" y="139060"/>
                  </a:cubicBezTo>
                  <a:cubicBezTo>
                    <a:pt x="84761" y="139167"/>
                    <a:pt x="84214" y="139274"/>
                    <a:pt x="83666" y="139381"/>
                  </a:cubicBezTo>
                  <a:cubicBezTo>
                    <a:pt x="82559" y="139596"/>
                    <a:pt x="81463" y="139810"/>
                    <a:pt x="80380" y="140024"/>
                  </a:cubicBezTo>
                  <a:cubicBezTo>
                    <a:pt x="80451" y="140000"/>
                    <a:pt x="80570" y="139965"/>
                    <a:pt x="81285" y="139822"/>
                  </a:cubicBezTo>
                  <a:lnTo>
                    <a:pt x="81285" y="139822"/>
                  </a:lnTo>
                  <a:cubicBezTo>
                    <a:pt x="79278" y="140202"/>
                    <a:pt x="73617" y="141231"/>
                    <a:pt x="73969" y="141252"/>
                  </a:cubicBezTo>
                  <a:lnTo>
                    <a:pt x="73969" y="141252"/>
                  </a:lnTo>
                  <a:cubicBezTo>
                    <a:pt x="73862" y="141263"/>
                    <a:pt x="73604" y="141308"/>
                    <a:pt x="73248" y="141381"/>
                  </a:cubicBezTo>
                  <a:cubicBezTo>
                    <a:pt x="72784" y="141477"/>
                    <a:pt x="72141" y="141608"/>
                    <a:pt x="71438" y="141762"/>
                  </a:cubicBezTo>
                  <a:cubicBezTo>
                    <a:pt x="70009" y="142060"/>
                    <a:pt x="68295" y="142429"/>
                    <a:pt x="67116" y="142691"/>
                  </a:cubicBezTo>
                  <a:lnTo>
                    <a:pt x="67473" y="142572"/>
                  </a:lnTo>
                  <a:lnTo>
                    <a:pt x="67473" y="142572"/>
                  </a:lnTo>
                  <a:cubicBezTo>
                    <a:pt x="65485" y="143036"/>
                    <a:pt x="65426" y="143060"/>
                    <a:pt x="62628" y="143656"/>
                  </a:cubicBezTo>
                  <a:cubicBezTo>
                    <a:pt x="62366" y="143707"/>
                    <a:pt x="62218" y="143731"/>
                    <a:pt x="62189" y="143731"/>
                  </a:cubicBezTo>
                  <a:cubicBezTo>
                    <a:pt x="62159" y="143731"/>
                    <a:pt x="62249" y="143707"/>
                    <a:pt x="62463" y="143663"/>
                  </a:cubicBezTo>
                  <a:lnTo>
                    <a:pt x="62463" y="143663"/>
                  </a:lnTo>
                  <a:cubicBezTo>
                    <a:pt x="61686" y="143816"/>
                    <a:pt x="61315" y="143898"/>
                    <a:pt x="60901" y="143989"/>
                  </a:cubicBezTo>
                  <a:cubicBezTo>
                    <a:pt x="60651" y="144048"/>
                    <a:pt x="60401" y="144096"/>
                    <a:pt x="60032" y="144179"/>
                  </a:cubicBezTo>
                  <a:cubicBezTo>
                    <a:pt x="59663" y="144251"/>
                    <a:pt x="59199" y="144358"/>
                    <a:pt x="58520" y="144465"/>
                  </a:cubicBezTo>
                  <a:cubicBezTo>
                    <a:pt x="58520" y="144465"/>
                    <a:pt x="58770" y="144418"/>
                    <a:pt x="59020" y="144370"/>
                  </a:cubicBezTo>
                  <a:cubicBezTo>
                    <a:pt x="59270" y="144310"/>
                    <a:pt x="59520" y="144251"/>
                    <a:pt x="59520" y="144251"/>
                  </a:cubicBezTo>
                  <a:lnTo>
                    <a:pt x="59520" y="144251"/>
                  </a:lnTo>
                  <a:cubicBezTo>
                    <a:pt x="58949" y="144370"/>
                    <a:pt x="58532" y="144441"/>
                    <a:pt x="58210" y="144501"/>
                  </a:cubicBezTo>
                  <a:cubicBezTo>
                    <a:pt x="57889" y="144560"/>
                    <a:pt x="57651" y="144608"/>
                    <a:pt x="57460" y="144644"/>
                  </a:cubicBezTo>
                  <a:cubicBezTo>
                    <a:pt x="57055" y="144727"/>
                    <a:pt x="56794" y="144775"/>
                    <a:pt x="56162" y="144906"/>
                  </a:cubicBezTo>
                  <a:cubicBezTo>
                    <a:pt x="55448" y="145049"/>
                    <a:pt x="54365" y="145203"/>
                    <a:pt x="53412" y="145346"/>
                  </a:cubicBezTo>
                  <a:cubicBezTo>
                    <a:pt x="53174" y="145370"/>
                    <a:pt x="52948" y="145406"/>
                    <a:pt x="52733" y="145441"/>
                  </a:cubicBezTo>
                  <a:cubicBezTo>
                    <a:pt x="52519" y="145465"/>
                    <a:pt x="52317" y="145489"/>
                    <a:pt x="52150" y="145501"/>
                  </a:cubicBezTo>
                  <a:cubicBezTo>
                    <a:pt x="51805" y="145549"/>
                    <a:pt x="51555" y="145561"/>
                    <a:pt x="51471" y="145572"/>
                  </a:cubicBezTo>
                  <a:cubicBezTo>
                    <a:pt x="51317" y="145596"/>
                    <a:pt x="50924" y="145668"/>
                    <a:pt x="50400" y="145739"/>
                  </a:cubicBezTo>
                  <a:cubicBezTo>
                    <a:pt x="50150" y="145775"/>
                    <a:pt x="49852" y="145822"/>
                    <a:pt x="49543" y="145858"/>
                  </a:cubicBezTo>
                  <a:cubicBezTo>
                    <a:pt x="49221" y="145894"/>
                    <a:pt x="48888" y="145930"/>
                    <a:pt x="48554" y="145965"/>
                  </a:cubicBezTo>
                  <a:cubicBezTo>
                    <a:pt x="48378" y="145965"/>
                    <a:pt x="48784" y="145914"/>
                    <a:pt x="49043" y="145888"/>
                  </a:cubicBezTo>
                  <a:lnTo>
                    <a:pt x="49043" y="145888"/>
                  </a:lnTo>
                  <a:cubicBezTo>
                    <a:pt x="48104" y="145981"/>
                    <a:pt x="47289" y="146062"/>
                    <a:pt x="46542" y="146132"/>
                  </a:cubicBezTo>
                  <a:cubicBezTo>
                    <a:pt x="45780" y="146203"/>
                    <a:pt x="45102" y="146263"/>
                    <a:pt x="44459" y="146311"/>
                  </a:cubicBezTo>
                  <a:cubicBezTo>
                    <a:pt x="43816" y="146370"/>
                    <a:pt x="43208" y="146394"/>
                    <a:pt x="42601" y="146430"/>
                  </a:cubicBezTo>
                  <a:cubicBezTo>
                    <a:pt x="42292" y="146442"/>
                    <a:pt x="41982" y="146453"/>
                    <a:pt x="41673" y="146477"/>
                  </a:cubicBezTo>
                  <a:cubicBezTo>
                    <a:pt x="41351" y="146489"/>
                    <a:pt x="41030" y="146501"/>
                    <a:pt x="40696" y="146501"/>
                  </a:cubicBezTo>
                  <a:cubicBezTo>
                    <a:pt x="40649" y="146489"/>
                    <a:pt x="40470" y="146477"/>
                    <a:pt x="40244" y="146477"/>
                  </a:cubicBezTo>
                  <a:cubicBezTo>
                    <a:pt x="41018" y="146477"/>
                    <a:pt x="41756" y="146430"/>
                    <a:pt x="42411" y="146406"/>
                  </a:cubicBezTo>
                  <a:cubicBezTo>
                    <a:pt x="42744" y="146382"/>
                    <a:pt x="43054" y="146370"/>
                    <a:pt x="43351" y="146358"/>
                  </a:cubicBezTo>
                  <a:cubicBezTo>
                    <a:pt x="43637" y="146346"/>
                    <a:pt x="43911" y="146334"/>
                    <a:pt x="44149" y="146311"/>
                  </a:cubicBezTo>
                  <a:cubicBezTo>
                    <a:pt x="44949" y="146252"/>
                    <a:pt x="45469" y="146210"/>
                    <a:pt x="45565" y="146203"/>
                  </a:cubicBezTo>
                  <a:lnTo>
                    <a:pt x="45565" y="146203"/>
                  </a:lnTo>
                  <a:cubicBezTo>
                    <a:pt x="45566" y="146203"/>
                    <a:pt x="45566" y="146203"/>
                    <a:pt x="45566" y="146203"/>
                  </a:cubicBezTo>
                  <a:cubicBezTo>
                    <a:pt x="45578" y="146202"/>
                    <a:pt x="45583" y="146202"/>
                    <a:pt x="45581" y="146202"/>
                  </a:cubicBezTo>
                  <a:cubicBezTo>
                    <a:pt x="45580" y="146202"/>
                    <a:pt x="45575" y="146202"/>
                    <a:pt x="45565" y="146203"/>
                  </a:cubicBezTo>
                  <a:lnTo>
                    <a:pt x="45565" y="146203"/>
                  </a:lnTo>
                  <a:cubicBezTo>
                    <a:pt x="45562" y="146200"/>
                    <a:pt x="45543" y="146199"/>
                    <a:pt x="45510" y="146199"/>
                  </a:cubicBezTo>
                  <a:cubicBezTo>
                    <a:pt x="45301" y="146199"/>
                    <a:pt x="44558" y="146248"/>
                    <a:pt x="44351" y="146248"/>
                  </a:cubicBezTo>
                  <a:cubicBezTo>
                    <a:pt x="44206" y="146248"/>
                    <a:pt x="44320" y="146224"/>
                    <a:pt x="45054" y="146144"/>
                  </a:cubicBezTo>
                  <a:lnTo>
                    <a:pt x="45054" y="146144"/>
                  </a:lnTo>
                  <a:cubicBezTo>
                    <a:pt x="44804" y="146168"/>
                    <a:pt x="44530" y="146192"/>
                    <a:pt x="44244" y="146227"/>
                  </a:cubicBezTo>
                  <a:cubicBezTo>
                    <a:pt x="44101" y="146239"/>
                    <a:pt x="43959" y="146251"/>
                    <a:pt x="43804" y="146263"/>
                  </a:cubicBezTo>
                  <a:cubicBezTo>
                    <a:pt x="43649" y="146275"/>
                    <a:pt x="43494" y="146287"/>
                    <a:pt x="43339" y="146287"/>
                  </a:cubicBezTo>
                  <a:cubicBezTo>
                    <a:pt x="42697" y="146334"/>
                    <a:pt x="42006" y="146370"/>
                    <a:pt x="41303" y="146418"/>
                  </a:cubicBezTo>
                  <a:cubicBezTo>
                    <a:pt x="40601" y="146453"/>
                    <a:pt x="39887" y="146465"/>
                    <a:pt x="39196" y="146477"/>
                  </a:cubicBezTo>
                  <a:cubicBezTo>
                    <a:pt x="38851" y="146489"/>
                    <a:pt x="38517" y="146501"/>
                    <a:pt x="38184" y="146501"/>
                  </a:cubicBezTo>
                  <a:cubicBezTo>
                    <a:pt x="37851" y="146489"/>
                    <a:pt x="37541" y="146489"/>
                    <a:pt x="37232" y="146477"/>
                  </a:cubicBezTo>
                  <a:cubicBezTo>
                    <a:pt x="37112" y="146477"/>
                    <a:pt x="37005" y="146477"/>
                    <a:pt x="36910" y="146465"/>
                  </a:cubicBezTo>
                  <a:lnTo>
                    <a:pt x="37160" y="146465"/>
                  </a:lnTo>
                  <a:cubicBezTo>
                    <a:pt x="36601" y="146453"/>
                    <a:pt x="36100" y="146442"/>
                    <a:pt x="35636" y="146430"/>
                  </a:cubicBezTo>
                  <a:cubicBezTo>
                    <a:pt x="34862" y="146406"/>
                    <a:pt x="34374" y="146370"/>
                    <a:pt x="33636" y="146323"/>
                  </a:cubicBezTo>
                  <a:cubicBezTo>
                    <a:pt x="33564" y="146311"/>
                    <a:pt x="33350" y="146299"/>
                    <a:pt x="33052" y="146275"/>
                  </a:cubicBezTo>
                  <a:cubicBezTo>
                    <a:pt x="32755" y="146239"/>
                    <a:pt x="32362" y="146215"/>
                    <a:pt x="31945" y="146180"/>
                  </a:cubicBezTo>
                  <a:cubicBezTo>
                    <a:pt x="31540" y="146144"/>
                    <a:pt x="31100" y="146096"/>
                    <a:pt x="30683" y="146049"/>
                  </a:cubicBezTo>
                  <a:cubicBezTo>
                    <a:pt x="30266" y="146001"/>
                    <a:pt x="29873" y="145965"/>
                    <a:pt x="29564" y="145918"/>
                  </a:cubicBezTo>
                  <a:lnTo>
                    <a:pt x="29564" y="145918"/>
                  </a:lnTo>
                  <a:cubicBezTo>
                    <a:pt x="29576" y="145925"/>
                    <a:pt x="29561" y="145928"/>
                    <a:pt x="29530" y="145928"/>
                  </a:cubicBezTo>
                  <a:cubicBezTo>
                    <a:pt x="29399" y="145928"/>
                    <a:pt x="28979" y="145878"/>
                    <a:pt x="28917" y="145878"/>
                  </a:cubicBezTo>
                  <a:cubicBezTo>
                    <a:pt x="28873" y="145878"/>
                    <a:pt x="29008" y="145903"/>
                    <a:pt x="29552" y="145989"/>
                  </a:cubicBezTo>
                  <a:cubicBezTo>
                    <a:pt x="29517" y="145983"/>
                    <a:pt x="29503" y="145980"/>
                    <a:pt x="29508" y="145980"/>
                  </a:cubicBezTo>
                  <a:cubicBezTo>
                    <a:pt x="29530" y="145980"/>
                    <a:pt x="29939" y="146040"/>
                    <a:pt x="30612" y="146108"/>
                  </a:cubicBezTo>
                  <a:cubicBezTo>
                    <a:pt x="30790" y="146120"/>
                    <a:pt x="31016" y="146144"/>
                    <a:pt x="31136" y="146156"/>
                  </a:cubicBezTo>
                  <a:lnTo>
                    <a:pt x="31052" y="146156"/>
                  </a:lnTo>
                  <a:cubicBezTo>
                    <a:pt x="31457" y="146203"/>
                    <a:pt x="31921" y="146239"/>
                    <a:pt x="32433" y="146275"/>
                  </a:cubicBezTo>
                  <a:cubicBezTo>
                    <a:pt x="32695" y="146299"/>
                    <a:pt x="32969" y="146323"/>
                    <a:pt x="33243" y="146346"/>
                  </a:cubicBezTo>
                  <a:cubicBezTo>
                    <a:pt x="33529" y="146358"/>
                    <a:pt x="33814" y="146370"/>
                    <a:pt x="34124" y="146394"/>
                  </a:cubicBezTo>
                  <a:cubicBezTo>
                    <a:pt x="33636" y="146370"/>
                    <a:pt x="33136" y="146358"/>
                    <a:pt x="32588" y="146311"/>
                  </a:cubicBezTo>
                  <a:cubicBezTo>
                    <a:pt x="32314" y="146287"/>
                    <a:pt x="32017" y="146263"/>
                    <a:pt x="31719" y="146239"/>
                  </a:cubicBezTo>
                  <a:cubicBezTo>
                    <a:pt x="31421" y="146215"/>
                    <a:pt x="31100" y="146180"/>
                    <a:pt x="30755" y="146132"/>
                  </a:cubicBezTo>
                  <a:cubicBezTo>
                    <a:pt x="30445" y="146108"/>
                    <a:pt x="30112" y="146096"/>
                    <a:pt x="29802" y="146061"/>
                  </a:cubicBezTo>
                  <a:cubicBezTo>
                    <a:pt x="29504" y="146037"/>
                    <a:pt x="29231" y="146013"/>
                    <a:pt x="29028" y="145989"/>
                  </a:cubicBezTo>
                  <a:cubicBezTo>
                    <a:pt x="28826" y="145953"/>
                    <a:pt x="28588" y="145918"/>
                    <a:pt x="28338" y="145870"/>
                  </a:cubicBezTo>
                  <a:cubicBezTo>
                    <a:pt x="28088" y="145822"/>
                    <a:pt x="27826" y="145775"/>
                    <a:pt x="27552" y="145727"/>
                  </a:cubicBezTo>
                  <a:cubicBezTo>
                    <a:pt x="27278" y="145668"/>
                    <a:pt x="27004" y="145620"/>
                    <a:pt x="26730" y="145561"/>
                  </a:cubicBezTo>
                  <a:cubicBezTo>
                    <a:pt x="26456" y="145501"/>
                    <a:pt x="26171" y="145441"/>
                    <a:pt x="25909" y="145382"/>
                  </a:cubicBezTo>
                  <a:cubicBezTo>
                    <a:pt x="25373" y="145275"/>
                    <a:pt x="24897" y="145144"/>
                    <a:pt x="24504" y="145049"/>
                  </a:cubicBezTo>
                  <a:cubicBezTo>
                    <a:pt x="24313" y="145001"/>
                    <a:pt x="24147" y="144965"/>
                    <a:pt x="24016" y="144930"/>
                  </a:cubicBezTo>
                  <a:cubicBezTo>
                    <a:pt x="23885" y="144894"/>
                    <a:pt x="23789" y="144858"/>
                    <a:pt x="23742" y="144834"/>
                  </a:cubicBezTo>
                  <a:cubicBezTo>
                    <a:pt x="21896" y="144394"/>
                    <a:pt x="19777" y="143703"/>
                    <a:pt x="17896" y="142882"/>
                  </a:cubicBezTo>
                  <a:cubicBezTo>
                    <a:pt x="17789" y="142834"/>
                    <a:pt x="17670" y="142786"/>
                    <a:pt x="17551" y="142739"/>
                  </a:cubicBezTo>
                  <a:cubicBezTo>
                    <a:pt x="17431" y="142679"/>
                    <a:pt x="17324" y="142632"/>
                    <a:pt x="17205" y="142572"/>
                  </a:cubicBezTo>
                  <a:cubicBezTo>
                    <a:pt x="16979" y="142465"/>
                    <a:pt x="16765" y="142370"/>
                    <a:pt x="16538" y="142263"/>
                  </a:cubicBezTo>
                  <a:cubicBezTo>
                    <a:pt x="16110" y="142048"/>
                    <a:pt x="15705" y="141834"/>
                    <a:pt x="15312" y="141631"/>
                  </a:cubicBezTo>
                  <a:cubicBezTo>
                    <a:pt x="14550" y="141215"/>
                    <a:pt x="13895" y="140822"/>
                    <a:pt x="13395" y="140500"/>
                  </a:cubicBezTo>
                  <a:cubicBezTo>
                    <a:pt x="12943" y="140203"/>
                    <a:pt x="12705" y="140000"/>
                    <a:pt x="12526" y="139869"/>
                  </a:cubicBezTo>
                  <a:cubicBezTo>
                    <a:pt x="12347" y="139726"/>
                    <a:pt x="12252" y="139631"/>
                    <a:pt x="12097" y="139500"/>
                  </a:cubicBezTo>
                  <a:lnTo>
                    <a:pt x="12097" y="139500"/>
                  </a:lnTo>
                  <a:cubicBezTo>
                    <a:pt x="12586" y="139881"/>
                    <a:pt x="13181" y="140310"/>
                    <a:pt x="13467" y="140488"/>
                  </a:cubicBezTo>
                  <a:cubicBezTo>
                    <a:pt x="13240" y="140334"/>
                    <a:pt x="12990" y="140167"/>
                    <a:pt x="12740" y="139977"/>
                  </a:cubicBezTo>
                  <a:cubicBezTo>
                    <a:pt x="12609" y="139881"/>
                    <a:pt x="12467" y="139786"/>
                    <a:pt x="12336" y="139679"/>
                  </a:cubicBezTo>
                  <a:cubicBezTo>
                    <a:pt x="12205" y="139584"/>
                    <a:pt x="12074" y="139476"/>
                    <a:pt x="11931" y="139357"/>
                  </a:cubicBezTo>
                  <a:cubicBezTo>
                    <a:pt x="11383" y="138917"/>
                    <a:pt x="10823" y="138429"/>
                    <a:pt x="10335" y="137929"/>
                  </a:cubicBezTo>
                  <a:cubicBezTo>
                    <a:pt x="9859" y="137440"/>
                    <a:pt x="9442" y="136952"/>
                    <a:pt x="9133" y="136559"/>
                  </a:cubicBezTo>
                  <a:cubicBezTo>
                    <a:pt x="8978" y="136369"/>
                    <a:pt x="8859" y="136190"/>
                    <a:pt x="8764" y="136059"/>
                  </a:cubicBezTo>
                  <a:cubicBezTo>
                    <a:pt x="8716" y="135988"/>
                    <a:pt x="8680" y="135928"/>
                    <a:pt x="8633" y="135869"/>
                  </a:cubicBezTo>
                  <a:cubicBezTo>
                    <a:pt x="8597" y="135821"/>
                    <a:pt x="8561" y="135786"/>
                    <a:pt x="8537" y="135762"/>
                  </a:cubicBezTo>
                  <a:cubicBezTo>
                    <a:pt x="8442" y="135631"/>
                    <a:pt x="8347" y="135512"/>
                    <a:pt x="8276" y="135428"/>
                  </a:cubicBezTo>
                  <a:cubicBezTo>
                    <a:pt x="8216" y="135333"/>
                    <a:pt x="8156" y="135250"/>
                    <a:pt x="8121" y="135190"/>
                  </a:cubicBezTo>
                  <a:cubicBezTo>
                    <a:pt x="8037" y="135059"/>
                    <a:pt x="7990" y="135000"/>
                    <a:pt x="7990" y="134976"/>
                  </a:cubicBezTo>
                  <a:cubicBezTo>
                    <a:pt x="7987" y="134972"/>
                    <a:pt x="7986" y="134970"/>
                    <a:pt x="7986" y="134970"/>
                  </a:cubicBezTo>
                  <a:lnTo>
                    <a:pt x="7986" y="134970"/>
                  </a:lnTo>
                  <a:cubicBezTo>
                    <a:pt x="7988" y="134970"/>
                    <a:pt x="8069" y="135082"/>
                    <a:pt x="8133" y="135166"/>
                  </a:cubicBezTo>
                  <a:cubicBezTo>
                    <a:pt x="8184" y="135232"/>
                    <a:pt x="8226" y="135285"/>
                    <a:pt x="8229" y="135285"/>
                  </a:cubicBezTo>
                  <a:cubicBezTo>
                    <a:pt x="8231" y="135285"/>
                    <a:pt x="8217" y="135264"/>
                    <a:pt x="8180" y="135214"/>
                  </a:cubicBezTo>
                  <a:cubicBezTo>
                    <a:pt x="8085" y="135071"/>
                    <a:pt x="7811" y="134726"/>
                    <a:pt x="7347" y="133928"/>
                  </a:cubicBezTo>
                  <a:lnTo>
                    <a:pt x="7347" y="133928"/>
                  </a:lnTo>
                  <a:lnTo>
                    <a:pt x="7621" y="134345"/>
                  </a:lnTo>
                  <a:cubicBezTo>
                    <a:pt x="7156" y="133559"/>
                    <a:pt x="6775" y="132785"/>
                    <a:pt x="6430" y="132011"/>
                  </a:cubicBezTo>
                  <a:cubicBezTo>
                    <a:pt x="6097" y="131249"/>
                    <a:pt x="5799" y="130487"/>
                    <a:pt x="5525" y="129749"/>
                  </a:cubicBezTo>
                  <a:cubicBezTo>
                    <a:pt x="5001" y="128249"/>
                    <a:pt x="4573" y="126796"/>
                    <a:pt x="4180" y="125308"/>
                  </a:cubicBezTo>
                  <a:cubicBezTo>
                    <a:pt x="3418" y="122320"/>
                    <a:pt x="2822" y="119188"/>
                    <a:pt x="2346" y="115152"/>
                  </a:cubicBezTo>
                  <a:lnTo>
                    <a:pt x="2346" y="115152"/>
                  </a:lnTo>
                  <a:cubicBezTo>
                    <a:pt x="2406" y="115712"/>
                    <a:pt x="2441" y="115985"/>
                    <a:pt x="2453" y="116105"/>
                  </a:cubicBezTo>
                  <a:cubicBezTo>
                    <a:pt x="1846" y="111509"/>
                    <a:pt x="1394" y="106746"/>
                    <a:pt x="1084" y="101984"/>
                  </a:cubicBezTo>
                  <a:cubicBezTo>
                    <a:pt x="1025" y="100793"/>
                    <a:pt x="953" y="99603"/>
                    <a:pt x="882" y="98424"/>
                  </a:cubicBezTo>
                  <a:cubicBezTo>
                    <a:pt x="846" y="97828"/>
                    <a:pt x="810" y="97233"/>
                    <a:pt x="787" y="96650"/>
                  </a:cubicBezTo>
                  <a:cubicBezTo>
                    <a:pt x="751" y="96054"/>
                    <a:pt x="739" y="95471"/>
                    <a:pt x="715" y="94876"/>
                  </a:cubicBezTo>
                  <a:cubicBezTo>
                    <a:pt x="632" y="92518"/>
                    <a:pt x="525" y="90197"/>
                    <a:pt x="501" y="87899"/>
                  </a:cubicBezTo>
                  <a:cubicBezTo>
                    <a:pt x="453" y="85303"/>
                    <a:pt x="417" y="85017"/>
                    <a:pt x="346" y="83434"/>
                  </a:cubicBezTo>
                  <a:lnTo>
                    <a:pt x="394" y="82862"/>
                  </a:lnTo>
                  <a:lnTo>
                    <a:pt x="298" y="80148"/>
                  </a:lnTo>
                  <a:cubicBezTo>
                    <a:pt x="263" y="78219"/>
                    <a:pt x="263" y="76552"/>
                    <a:pt x="286" y="74766"/>
                  </a:cubicBezTo>
                  <a:cubicBezTo>
                    <a:pt x="298" y="73861"/>
                    <a:pt x="310" y="72933"/>
                    <a:pt x="310" y="71921"/>
                  </a:cubicBezTo>
                  <a:cubicBezTo>
                    <a:pt x="298" y="70908"/>
                    <a:pt x="298" y="69825"/>
                    <a:pt x="286" y="68599"/>
                  </a:cubicBezTo>
                  <a:lnTo>
                    <a:pt x="251" y="69230"/>
                  </a:lnTo>
                  <a:cubicBezTo>
                    <a:pt x="262" y="67545"/>
                    <a:pt x="263" y="63963"/>
                    <a:pt x="294" y="63963"/>
                  </a:cubicBezTo>
                  <a:cubicBezTo>
                    <a:pt x="296" y="63963"/>
                    <a:pt x="297" y="63968"/>
                    <a:pt x="298" y="63979"/>
                  </a:cubicBezTo>
                  <a:cubicBezTo>
                    <a:pt x="286" y="63800"/>
                    <a:pt x="263" y="63396"/>
                    <a:pt x="286" y="62717"/>
                  </a:cubicBezTo>
                  <a:lnTo>
                    <a:pt x="310" y="62657"/>
                  </a:lnTo>
                  <a:lnTo>
                    <a:pt x="322" y="58359"/>
                  </a:lnTo>
                  <a:cubicBezTo>
                    <a:pt x="370" y="55026"/>
                    <a:pt x="394" y="58883"/>
                    <a:pt x="465" y="54014"/>
                  </a:cubicBezTo>
                  <a:cubicBezTo>
                    <a:pt x="487" y="52367"/>
                    <a:pt x="479" y="49447"/>
                    <a:pt x="459" y="49447"/>
                  </a:cubicBezTo>
                  <a:cubicBezTo>
                    <a:pt x="457" y="49447"/>
                    <a:pt x="455" y="49476"/>
                    <a:pt x="453" y="49537"/>
                  </a:cubicBezTo>
                  <a:cubicBezTo>
                    <a:pt x="441" y="50275"/>
                    <a:pt x="406" y="51406"/>
                    <a:pt x="382" y="51466"/>
                  </a:cubicBezTo>
                  <a:lnTo>
                    <a:pt x="394" y="49811"/>
                  </a:lnTo>
                  <a:cubicBezTo>
                    <a:pt x="368" y="49680"/>
                    <a:pt x="343" y="49377"/>
                    <a:pt x="315" y="49377"/>
                  </a:cubicBezTo>
                  <a:cubicBezTo>
                    <a:pt x="275" y="49377"/>
                    <a:pt x="229" y="49943"/>
                    <a:pt x="167" y="52287"/>
                  </a:cubicBezTo>
                  <a:lnTo>
                    <a:pt x="167" y="55121"/>
                  </a:lnTo>
                  <a:lnTo>
                    <a:pt x="132" y="56038"/>
                  </a:lnTo>
                  <a:lnTo>
                    <a:pt x="155" y="53656"/>
                  </a:lnTo>
                  <a:lnTo>
                    <a:pt x="155" y="53656"/>
                  </a:lnTo>
                  <a:cubicBezTo>
                    <a:pt x="108" y="55002"/>
                    <a:pt x="120" y="55859"/>
                    <a:pt x="132" y="56823"/>
                  </a:cubicBezTo>
                  <a:cubicBezTo>
                    <a:pt x="108" y="57050"/>
                    <a:pt x="96" y="57443"/>
                    <a:pt x="84" y="58002"/>
                  </a:cubicBezTo>
                  <a:lnTo>
                    <a:pt x="120" y="60788"/>
                  </a:lnTo>
                  <a:cubicBezTo>
                    <a:pt x="116" y="60822"/>
                    <a:pt x="113" y="60836"/>
                    <a:pt x="110" y="60836"/>
                  </a:cubicBezTo>
                  <a:cubicBezTo>
                    <a:pt x="94" y="60836"/>
                    <a:pt x="83" y="60477"/>
                    <a:pt x="73" y="60477"/>
                  </a:cubicBezTo>
                  <a:cubicBezTo>
                    <a:pt x="65" y="60477"/>
                    <a:pt x="58" y="60683"/>
                    <a:pt x="48" y="61407"/>
                  </a:cubicBezTo>
                  <a:cubicBezTo>
                    <a:pt x="51" y="61699"/>
                    <a:pt x="56" y="61797"/>
                    <a:pt x="62" y="61797"/>
                  </a:cubicBezTo>
                  <a:cubicBezTo>
                    <a:pt x="75" y="61797"/>
                    <a:pt x="92" y="61408"/>
                    <a:pt x="105" y="61408"/>
                  </a:cubicBezTo>
                  <a:cubicBezTo>
                    <a:pt x="113" y="61408"/>
                    <a:pt x="120" y="61611"/>
                    <a:pt x="120" y="62312"/>
                  </a:cubicBezTo>
                  <a:cubicBezTo>
                    <a:pt x="72" y="63670"/>
                    <a:pt x="48" y="63277"/>
                    <a:pt x="72" y="64860"/>
                  </a:cubicBezTo>
                  <a:cubicBezTo>
                    <a:pt x="67" y="64908"/>
                    <a:pt x="63" y="64931"/>
                    <a:pt x="59" y="64931"/>
                  </a:cubicBezTo>
                  <a:cubicBezTo>
                    <a:pt x="49" y="64931"/>
                    <a:pt x="42" y="64795"/>
                    <a:pt x="39" y="64559"/>
                  </a:cubicBezTo>
                  <a:lnTo>
                    <a:pt x="39" y="64559"/>
                  </a:lnTo>
                  <a:cubicBezTo>
                    <a:pt x="44" y="65976"/>
                    <a:pt x="28" y="67932"/>
                    <a:pt x="60" y="68599"/>
                  </a:cubicBezTo>
                  <a:cubicBezTo>
                    <a:pt x="2" y="69975"/>
                    <a:pt x="69" y="73235"/>
                    <a:pt x="5" y="73235"/>
                  </a:cubicBezTo>
                  <a:cubicBezTo>
                    <a:pt x="4" y="73235"/>
                    <a:pt x="2" y="73233"/>
                    <a:pt x="1" y="73230"/>
                  </a:cubicBezTo>
                  <a:lnTo>
                    <a:pt x="1" y="73230"/>
                  </a:lnTo>
                  <a:cubicBezTo>
                    <a:pt x="25" y="73683"/>
                    <a:pt x="60" y="75731"/>
                    <a:pt x="72" y="77028"/>
                  </a:cubicBezTo>
                  <a:cubicBezTo>
                    <a:pt x="57" y="76690"/>
                    <a:pt x="47" y="76546"/>
                    <a:pt x="41" y="76546"/>
                  </a:cubicBezTo>
                  <a:cubicBezTo>
                    <a:pt x="9" y="76546"/>
                    <a:pt x="108" y="81305"/>
                    <a:pt x="47" y="81305"/>
                  </a:cubicBezTo>
                  <a:cubicBezTo>
                    <a:pt x="44" y="81305"/>
                    <a:pt x="40" y="81292"/>
                    <a:pt x="36" y="81267"/>
                  </a:cubicBezTo>
                  <a:lnTo>
                    <a:pt x="36" y="81267"/>
                  </a:lnTo>
                  <a:cubicBezTo>
                    <a:pt x="60" y="81707"/>
                    <a:pt x="72" y="82315"/>
                    <a:pt x="96" y="83041"/>
                  </a:cubicBezTo>
                  <a:cubicBezTo>
                    <a:pt x="108" y="83767"/>
                    <a:pt x="132" y="84613"/>
                    <a:pt x="155" y="85482"/>
                  </a:cubicBezTo>
                  <a:cubicBezTo>
                    <a:pt x="179" y="86363"/>
                    <a:pt x="203" y="87280"/>
                    <a:pt x="227" y="88184"/>
                  </a:cubicBezTo>
                  <a:cubicBezTo>
                    <a:pt x="263" y="89077"/>
                    <a:pt x="275" y="89947"/>
                    <a:pt x="322" y="90720"/>
                  </a:cubicBezTo>
                  <a:cubicBezTo>
                    <a:pt x="314" y="90609"/>
                    <a:pt x="296" y="90417"/>
                    <a:pt x="284" y="90221"/>
                  </a:cubicBezTo>
                  <a:lnTo>
                    <a:pt x="284" y="90221"/>
                  </a:lnTo>
                  <a:cubicBezTo>
                    <a:pt x="334" y="91745"/>
                    <a:pt x="336" y="92260"/>
                    <a:pt x="370" y="93316"/>
                  </a:cubicBezTo>
                  <a:cubicBezTo>
                    <a:pt x="394" y="93435"/>
                    <a:pt x="441" y="94173"/>
                    <a:pt x="489" y="95066"/>
                  </a:cubicBezTo>
                  <a:cubicBezTo>
                    <a:pt x="525" y="95507"/>
                    <a:pt x="548" y="95995"/>
                    <a:pt x="572" y="96459"/>
                  </a:cubicBezTo>
                  <a:cubicBezTo>
                    <a:pt x="608" y="96924"/>
                    <a:pt x="644" y="97376"/>
                    <a:pt x="667" y="97733"/>
                  </a:cubicBezTo>
                  <a:cubicBezTo>
                    <a:pt x="682" y="98258"/>
                    <a:pt x="681" y="98451"/>
                    <a:pt x="671" y="98451"/>
                  </a:cubicBezTo>
                  <a:cubicBezTo>
                    <a:pt x="643" y="98451"/>
                    <a:pt x="549" y="97024"/>
                    <a:pt x="520" y="97024"/>
                  </a:cubicBezTo>
                  <a:cubicBezTo>
                    <a:pt x="516" y="97024"/>
                    <a:pt x="514" y="97052"/>
                    <a:pt x="513" y="97114"/>
                  </a:cubicBezTo>
                  <a:cubicBezTo>
                    <a:pt x="513" y="97113"/>
                    <a:pt x="514" y="97112"/>
                    <a:pt x="514" y="97112"/>
                  </a:cubicBezTo>
                  <a:cubicBezTo>
                    <a:pt x="551" y="97112"/>
                    <a:pt x="727" y="100197"/>
                    <a:pt x="758" y="100197"/>
                  </a:cubicBezTo>
                  <a:cubicBezTo>
                    <a:pt x="761" y="100197"/>
                    <a:pt x="763" y="100167"/>
                    <a:pt x="763" y="100103"/>
                  </a:cubicBezTo>
                  <a:cubicBezTo>
                    <a:pt x="822" y="101746"/>
                    <a:pt x="822" y="101519"/>
                    <a:pt x="822" y="102377"/>
                  </a:cubicBezTo>
                  <a:cubicBezTo>
                    <a:pt x="917" y="102650"/>
                    <a:pt x="941" y="103901"/>
                    <a:pt x="1096" y="105258"/>
                  </a:cubicBezTo>
                  <a:cubicBezTo>
                    <a:pt x="1168" y="106437"/>
                    <a:pt x="1168" y="106591"/>
                    <a:pt x="1168" y="106782"/>
                  </a:cubicBezTo>
                  <a:cubicBezTo>
                    <a:pt x="1179" y="106961"/>
                    <a:pt x="1191" y="107175"/>
                    <a:pt x="1322" y="108473"/>
                  </a:cubicBezTo>
                  <a:cubicBezTo>
                    <a:pt x="1340" y="108734"/>
                    <a:pt x="1343" y="108838"/>
                    <a:pt x="1337" y="108838"/>
                  </a:cubicBezTo>
                  <a:cubicBezTo>
                    <a:pt x="1316" y="108838"/>
                    <a:pt x="1168" y="107402"/>
                    <a:pt x="1168" y="107401"/>
                  </a:cubicBezTo>
                  <a:lnTo>
                    <a:pt x="1168" y="107401"/>
                  </a:lnTo>
                  <a:cubicBezTo>
                    <a:pt x="1299" y="108872"/>
                    <a:pt x="1340" y="109093"/>
                    <a:pt x="1362" y="109093"/>
                  </a:cubicBezTo>
                  <a:cubicBezTo>
                    <a:pt x="1372" y="109093"/>
                    <a:pt x="1378" y="109052"/>
                    <a:pt x="1386" y="109052"/>
                  </a:cubicBezTo>
                  <a:cubicBezTo>
                    <a:pt x="1394" y="109052"/>
                    <a:pt x="1403" y="109083"/>
                    <a:pt x="1418" y="109199"/>
                  </a:cubicBezTo>
                  <a:cubicBezTo>
                    <a:pt x="1751" y="112354"/>
                    <a:pt x="1537" y="110663"/>
                    <a:pt x="1608" y="111747"/>
                  </a:cubicBezTo>
                  <a:cubicBezTo>
                    <a:pt x="1846" y="113711"/>
                    <a:pt x="2096" y="115223"/>
                    <a:pt x="2299" y="116688"/>
                  </a:cubicBezTo>
                  <a:cubicBezTo>
                    <a:pt x="2306" y="116758"/>
                    <a:pt x="2324" y="116904"/>
                    <a:pt x="2319" y="116904"/>
                  </a:cubicBezTo>
                  <a:cubicBezTo>
                    <a:pt x="2317" y="116904"/>
                    <a:pt x="2307" y="116863"/>
                    <a:pt x="2287" y="116747"/>
                  </a:cubicBezTo>
                  <a:lnTo>
                    <a:pt x="2287" y="116747"/>
                  </a:lnTo>
                  <a:cubicBezTo>
                    <a:pt x="2453" y="117783"/>
                    <a:pt x="2692" y="119319"/>
                    <a:pt x="2977" y="120891"/>
                  </a:cubicBezTo>
                  <a:cubicBezTo>
                    <a:pt x="3275" y="122462"/>
                    <a:pt x="3620" y="124070"/>
                    <a:pt x="3942" y="125260"/>
                  </a:cubicBezTo>
                  <a:cubicBezTo>
                    <a:pt x="3955" y="125326"/>
                    <a:pt x="3966" y="125378"/>
                    <a:pt x="3975" y="125421"/>
                  </a:cubicBezTo>
                  <a:lnTo>
                    <a:pt x="3975" y="125421"/>
                  </a:lnTo>
                  <a:cubicBezTo>
                    <a:pt x="3945" y="125232"/>
                    <a:pt x="3945" y="125163"/>
                    <a:pt x="3963" y="125163"/>
                  </a:cubicBezTo>
                  <a:cubicBezTo>
                    <a:pt x="3969" y="125163"/>
                    <a:pt x="3978" y="125172"/>
                    <a:pt x="3989" y="125189"/>
                  </a:cubicBezTo>
                  <a:cubicBezTo>
                    <a:pt x="4263" y="126344"/>
                    <a:pt x="4585" y="127320"/>
                    <a:pt x="4668" y="127761"/>
                  </a:cubicBezTo>
                  <a:cubicBezTo>
                    <a:pt x="4466" y="127058"/>
                    <a:pt x="4442" y="126999"/>
                    <a:pt x="4346" y="126677"/>
                  </a:cubicBezTo>
                  <a:lnTo>
                    <a:pt x="4346" y="126677"/>
                  </a:lnTo>
                  <a:cubicBezTo>
                    <a:pt x="4346" y="126677"/>
                    <a:pt x="4358" y="126749"/>
                    <a:pt x="4394" y="126868"/>
                  </a:cubicBezTo>
                  <a:cubicBezTo>
                    <a:pt x="4430" y="126975"/>
                    <a:pt x="4466" y="127130"/>
                    <a:pt x="4513" y="127273"/>
                  </a:cubicBezTo>
                  <a:lnTo>
                    <a:pt x="4692" y="127868"/>
                  </a:lnTo>
                  <a:cubicBezTo>
                    <a:pt x="4740" y="128052"/>
                    <a:pt x="4757" y="128128"/>
                    <a:pt x="4753" y="128128"/>
                  </a:cubicBezTo>
                  <a:cubicBezTo>
                    <a:pt x="4744" y="128128"/>
                    <a:pt x="4652" y="127827"/>
                    <a:pt x="4549" y="127463"/>
                  </a:cubicBezTo>
                  <a:cubicBezTo>
                    <a:pt x="4466" y="127201"/>
                    <a:pt x="4382" y="126892"/>
                    <a:pt x="4311" y="126653"/>
                  </a:cubicBezTo>
                  <a:cubicBezTo>
                    <a:pt x="4242" y="126423"/>
                    <a:pt x="4195" y="126248"/>
                    <a:pt x="4181" y="126248"/>
                  </a:cubicBezTo>
                  <a:cubicBezTo>
                    <a:pt x="4181" y="126248"/>
                    <a:pt x="4180" y="126248"/>
                    <a:pt x="4180" y="126249"/>
                  </a:cubicBezTo>
                  <a:cubicBezTo>
                    <a:pt x="4501" y="127427"/>
                    <a:pt x="4894" y="128689"/>
                    <a:pt x="5323" y="129856"/>
                  </a:cubicBezTo>
                  <a:cubicBezTo>
                    <a:pt x="5751" y="131035"/>
                    <a:pt x="6216" y="132118"/>
                    <a:pt x="6621" y="132964"/>
                  </a:cubicBezTo>
                  <a:cubicBezTo>
                    <a:pt x="6627" y="132980"/>
                    <a:pt x="6629" y="132987"/>
                    <a:pt x="6627" y="132987"/>
                  </a:cubicBezTo>
                  <a:cubicBezTo>
                    <a:pt x="6619" y="132987"/>
                    <a:pt x="6523" y="132802"/>
                    <a:pt x="6394" y="132535"/>
                  </a:cubicBezTo>
                  <a:cubicBezTo>
                    <a:pt x="6311" y="132380"/>
                    <a:pt x="6228" y="132190"/>
                    <a:pt x="6132" y="131999"/>
                  </a:cubicBezTo>
                  <a:cubicBezTo>
                    <a:pt x="6049" y="131797"/>
                    <a:pt x="5966" y="131595"/>
                    <a:pt x="5882" y="131392"/>
                  </a:cubicBezTo>
                  <a:cubicBezTo>
                    <a:pt x="5703" y="130951"/>
                    <a:pt x="5560" y="130585"/>
                    <a:pt x="5554" y="130585"/>
                  </a:cubicBezTo>
                  <a:cubicBezTo>
                    <a:pt x="5550" y="130585"/>
                    <a:pt x="5619" y="130777"/>
                    <a:pt x="5799" y="131273"/>
                  </a:cubicBezTo>
                  <a:cubicBezTo>
                    <a:pt x="5799" y="131273"/>
                    <a:pt x="5728" y="131106"/>
                    <a:pt x="5632" y="130844"/>
                  </a:cubicBezTo>
                  <a:cubicBezTo>
                    <a:pt x="5585" y="130725"/>
                    <a:pt x="5525" y="130571"/>
                    <a:pt x="5466" y="130416"/>
                  </a:cubicBezTo>
                  <a:cubicBezTo>
                    <a:pt x="5418" y="130249"/>
                    <a:pt x="5359" y="130082"/>
                    <a:pt x="5299" y="129916"/>
                  </a:cubicBezTo>
                  <a:cubicBezTo>
                    <a:pt x="5168" y="129570"/>
                    <a:pt x="5061" y="129225"/>
                    <a:pt x="4978" y="128963"/>
                  </a:cubicBezTo>
                  <a:cubicBezTo>
                    <a:pt x="4930" y="128832"/>
                    <a:pt x="4906" y="128725"/>
                    <a:pt x="4882" y="128654"/>
                  </a:cubicBezTo>
                  <a:cubicBezTo>
                    <a:pt x="4874" y="128629"/>
                    <a:pt x="4867" y="128607"/>
                    <a:pt x="4862" y="128589"/>
                  </a:cubicBezTo>
                  <a:lnTo>
                    <a:pt x="4862" y="128589"/>
                  </a:lnTo>
                  <a:cubicBezTo>
                    <a:pt x="4988" y="129041"/>
                    <a:pt x="5031" y="129201"/>
                    <a:pt x="5026" y="129201"/>
                  </a:cubicBezTo>
                  <a:cubicBezTo>
                    <a:pt x="5020" y="129201"/>
                    <a:pt x="4947" y="128973"/>
                    <a:pt x="4870" y="128737"/>
                  </a:cubicBezTo>
                  <a:cubicBezTo>
                    <a:pt x="4790" y="128489"/>
                    <a:pt x="4710" y="128234"/>
                    <a:pt x="4701" y="128234"/>
                  </a:cubicBezTo>
                  <a:cubicBezTo>
                    <a:pt x="4695" y="128234"/>
                    <a:pt x="4732" y="128388"/>
                    <a:pt x="4847" y="128820"/>
                  </a:cubicBezTo>
                  <a:cubicBezTo>
                    <a:pt x="5442" y="130642"/>
                    <a:pt x="5859" y="131618"/>
                    <a:pt x="6311" y="132595"/>
                  </a:cubicBezTo>
                  <a:cubicBezTo>
                    <a:pt x="6430" y="132833"/>
                    <a:pt x="6549" y="133071"/>
                    <a:pt x="6680" y="133321"/>
                  </a:cubicBezTo>
                  <a:cubicBezTo>
                    <a:pt x="6811" y="133571"/>
                    <a:pt x="6942" y="133833"/>
                    <a:pt x="7109" y="134107"/>
                  </a:cubicBezTo>
                  <a:cubicBezTo>
                    <a:pt x="7192" y="134250"/>
                    <a:pt x="7275" y="134392"/>
                    <a:pt x="7371" y="134535"/>
                  </a:cubicBezTo>
                  <a:cubicBezTo>
                    <a:pt x="7466" y="134690"/>
                    <a:pt x="7561" y="134845"/>
                    <a:pt x="7668" y="135000"/>
                  </a:cubicBezTo>
                  <a:cubicBezTo>
                    <a:pt x="7775" y="135166"/>
                    <a:pt x="7895" y="135333"/>
                    <a:pt x="8014" y="135512"/>
                  </a:cubicBezTo>
                  <a:cubicBezTo>
                    <a:pt x="8145" y="135678"/>
                    <a:pt x="8276" y="135857"/>
                    <a:pt x="8418" y="136047"/>
                  </a:cubicBezTo>
                  <a:cubicBezTo>
                    <a:pt x="8442" y="136071"/>
                    <a:pt x="8466" y="136107"/>
                    <a:pt x="8490" y="136143"/>
                  </a:cubicBezTo>
                  <a:cubicBezTo>
                    <a:pt x="8514" y="136178"/>
                    <a:pt x="8537" y="136202"/>
                    <a:pt x="8549" y="136226"/>
                  </a:cubicBezTo>
                  <a:cubicBezTo>
                    <a:pt x="8585" y="136274"/>
                    <a:pt x="8597" y="136297"/>
                    <a:pt x="8609" y="136297"/>
                  </a:cubicBezTo>
                  <a:cubicBezTo>
                    <a:pt x="8614" y="136303"/>
                    <a:pt x="8618" y="136305"/>
                    <a:pt x="8620" y="136305"/>
                  </a:cubicBezTo>
                  <a:cubicBezTo>
                    <a:pt x="8627" y="136305"/>
                    <a:pt x="8615" y="136280"/>
                    <a:pt x="8597" y="136262"/>
                  </a:cubicBezTo>
                  <a:cubicBezTo>
                    <a:pt x="8588" y="136233"/>
                    <a:pt x="8576" y="136207"/>
                    <a:pt x="8582" y="136207"/>
                  </a:cubicBezTo>
                  <a:cubicBezTo>
                    <a:pt x="8592" y="136207"/>
                    <a:pt x="8642" y="136268"/>
                    <a:pt x="8799" y="136476"/>
                  </a:cubicBezTo>
                  <a:cubicBezTo>
                    <a:pt x="9609" y="137571"/>
                    <a:pt x="10300" y="138226"/>
                    <a:pt x="10812" y="138714"/>
                  </a:cubicBezTo>
                  <a:cubicBezTo>
                    <a:pt x="10943" y="138845"/>
                    <a:pt x="11062" y="138953"/>
                    <a:pt x="11181" y="139060"/>
                  </a:cubicBezTo>
                  <a:cubicBezTo>
                    <a:pt x="11288" y="139167"/>
                    <a:pt x="11395" y="139250"/>
                    <a:pt x="11502" y="139345"/>
                  </a:cubicBezTo>
                  <a:cubicBezTo>
                    <a:pt x="11693" y="139524"/>
                    <a:pt x="11883" y="139667"/>
                    <a:pt x="12050" y="139810"/>
                  </a:cubicBezTo>
                  <a:cubicBezTo>
                    <a:pt x="12217" y="139965"/>
                    <a:pt x="12383" y="140096"/>
                    <a:pt x="12562" y="140227"/>
                  </a:cubicBezTo>
                  <a:cubicBezTo>
                    <a:pt x="12645" y="140298"/>
                    <a:pt x="12740" y="140369"/>
                    <a:pt x="12836" y="140441"/>
                  </a:cubicBezTo>
                  <a:cubicBezTo>
                    <a:pt x="12931" y="140512"/>
                    <a:pt x="13026" y="140584"/>
                    <a:pt x="13145" y="140655"/>
                  </a:cubicBezTo>
                  <a:cubicBezTo>
                    <a:pt x="13252" y="140739"/>
                    <a:pt x="13371" y="140822"/>
                    <a:pt x="13490" y="140905"/>
                  </a:cubicBezTo>
                  <a:cubicBezTo>
                    <a:pt x="13621" y="140989"/>
                    <a:pt x="13764" y="141084"/>
                    <a:pt x="13919" y="141179"/>
                  </a:cubicBezTo>
                  <a:cubicBezTo>
                    <a:pt x="14217" y="141370"/>
                    <a:pt x="14586" y="141584"/>
                    <a:pt x="15026" y="141822"/>
                  </a:cubicBezTo>
                  <a:cubicBezTo>
                    <a:pt x="15479" y="142060"/>
                    <a:pt x="15812" y="142203"/>
                    <a:pt x="16336" y="142453"/>
                  </a:cubicBezTo>
                  <a:cubicBezTo>
                    <a:pt x="16598" y="142572"/>
                    <a:pt x="16919" y="142715"/>
                    <a:pt x="17324" y="142917"/>
                  </a:cubicBezTo>
                  <a:cubicBezTo>
                    <a:pt x="17527" y="143013"/>
                    <a:pt x="17765" y="143108"/>
                    <a:pt x="18015" y="143215"/>
                  </a:cubicBezTo>
                  <a:cubicBezTo>
                    <a:pt x="18146" y="143275"/>
                    <a:pt x="18289" y="143334"/>
                    <a:pt x="18432" y="143406"/>
                  </a:cubicBezTo>
                  <a:cubicBezTo>
                    <a:pt x="18503" y="143429"/>
                    <a:pt x="18574" y="143465"/>
                    <a:pt x="18658" y="143501"/>
                  </a:cubicBezTo>
                  <a:cubicBezTo>
                    <a:pt x="18729" y="143525"/>
                    <a:pt x="18813" y="143560"/>
                    <a:pt x="18896" y="143596"/>
                  </a:cubicBezTo>
                  <a:cubicBezTo>
                    <a:pt x="18896" y="143596"/>
                    <a:pt x="18670" y="143525"/>
                    <a:pt x="18443" y="143441"/>
                  </a:cubicBezTo>
                  <a:lnTo>
                    <a:pt x="17979" y="143275"/>
                  </a:lnTo>
                  <a:lnTo>
                    <a:pt x="17979" y="143275"/>
                  </a:lnTo>
                  <a:cubicBezTo>
                    <a:pt x="19682" y="144001"/>
                    <a:pt x="20206" y="144120"/>
                    <a:pt x="20729" y="144287"/>
                  </a:cubicBezTo>
                  <a:cubicBezTo>
                    <a:pt x="20860" y="144322"/>
                    <a:pt x="20991" y="144370"/>
                    <a:pt x="21146" y="144418"/>
                  </a:cubicBezTo>
                  <a:cubicBezTo>
                    <a:pt x="21301" y="144465"/>
                    <a:pt x="21480" y="144513"/>
                    <a:pt x="21694" y="144572"/>
                  </a:cubicBezTo>
                  <a:cubicBezTo>
                    <a:pt x="21908" y="144644"/>
                    <a:pt x="22170" y="144715"/>
                    <a:pt x="22480" y="144810"/>
                  </a:cubicBezTo>
                  <a:cubicBezTo>
                    <a:pt x="22813" y="144906"/>
                    <a:pt x="23194" y="145013"/>
                    <a:pt x="23658" y="145132"/>
                  </a:cubicBezTo>
                  <a:cubicBezTo>
                    <a:pt x="23492" y="145096"/>
                    <a:pt x="23230" y="145037"/>
                    <a:pt x="22944" y="144965"/>
                  </a:cubicBezTo>
                  <a:cubicBezTo>
                    <a:pt x="22801" y="144930"/>
                    <a:pt x="22646" y="144894"/>
                    <a:pt x="22504" y="144846"/>
                  </a:cubicBezTo>
                  <a:cubicBezTo>
                    <a:pt x="22361" y="144799"/>
                    <a:pt x="22206" y="144763"/>
                    <a:pt x="22075" y="144715"/>
                  </a:cubicBezTo>
                  <a:cubicBezTo>
                    <a:pt x="21652" y="144596"/>
                    <a:pt x="21321" y="144497"/>
                    <a:pt x="21313" y="144497"/>
                  </a:cubicBezTo>
                  <a:cubicBezTo>
                    <a:pt x="21311" y="144497"/>
                    <a:pt x="21337" y="144506"/>
                    <a:pt x="21396" y="144525"/>
                  </a:cubicBezTo>
                  <a:cubicBezTo>
                    <a:pt x="21992" y="144715"/>
                    <a:pt x="22396" y="144846"/>
                    <a:pt x="22706" y="144930"/>
                  </a:cubicBezTo>
                  <a:cubicBezTo>
                    <a:pt x="23004" y="145001"/>
                    <a:pt x="23206" y="145049"/>
                    <a:pt x="23385" y="145096"/>
                  </a:cubicBezTo>
                  <a:cubicBezTo>
                    <a:pt x="23742" y="145168"/>
                    <a:pt x="24039" y="145239"/>
                    <a:pt x="24980" y="145441"/>
                  </a:cubicBezTo>
                  <a:lnTo>
                    <a:pt x="25349" y="145584"/>
                  </a:lnTo>
                  <a:cubicBezTo>
                    <a:pt x="29207" y="146394"/>
                    <a:pt x="33529" y="146751"/>
                    <a:pt x="37874" y="146763"/>
                  </a:cubicBezTo>
                  <a:cubicBezTo>
                    <a:pt x="37636" y="146775"/>
                    <a:pt x="36886" y="146787"/>
                    <a:pt x="37910" y="146811"/>
                  </a:cubicBezTo>
                  <a:cubicBezTo>
                    <a:pt x="40649" y="146799"/>
                    <a:pt x="43578" y="146680"/>
                    <a:pt x="46459" y="146430"/>
                  </a:cubicBezTo>
                  <a:cubicBezTo>
                    <a:pt x="47185" y="146370"/>
                    <a:pt x="47900" y="146287"/>
                    <a:pt x="48614" y="146215"/>
                  </a:cubicBezTo>
                  <a:cubicBezTo>
                    <a:pt x="48971" y="146180"/>
                    <a:pt x="49328" y="146144"/>
                    <a:pt x="49685" y="146108"/>
                  </a:cubicBezTo>
                  <a:cubicBezTo>
                    <a:pt x="50043" y="146072"/>
                    <a:pt x="50388" y="146025"/>
                    <a:pt x="50745" y="145977"/>
                  </a:cubicBezTo>
                  <a:cubicBezTo>
                    <a:pt x="51448" y="145894"/>
                    <a:pt x="52138" y="145799"/>
                    <a:pt x="52817" y="145715"/>
                  </a:cubicBezTo>
                  <a:cubicBezTo>
                    <a:pt x="53495" y="145620"/>
                    <a:pt x="54162" y="145513"/>
                    <a:pt x="54817" y="145418"/>
                  </a:cubicBezTo>
                  <a:cubicBezTo>
                    <a:pt x="54817" y="145418"/>
                    <a:pt x="55317" y="145334"/>
                    <a:pt x="55805" y="145239"/>
                  </a:cubicBezTo>
                  <a:cubicBezTo>
                    <a:pt x="56305" y="145144"/>
                    <a:pt x="56805" y="145037"/>
                    <a:pt x="56805" y="145037"/>
                  </a:cubicBezTo>
                  <a:cubicBezTo>
                    <a:pt x="57090" y="144992"/>
                    <a:pt x="57355" y="144952"/>
                    <a:pt x="57389" y="144952"/>
                  </a:cubicBezTo>
                  <a:cubicBezTo>
                    <a:pt x="57409" y="144952"/>
                    <a:pt x="57348" y="144966"/>
                    <a:pt x="57163" y="145001"/>
                  </a:cubicBezTo>
                  <a:cubicBezTo>
                    <a:pt x="58019" y="144855"/>
                    <a:pt x="58168" y="144826"/>
                    <a:pt x="58128" y="144826"/>
                  </a:cubicBezTo>
                  <a:cubicBezTo>
                    <a:pt x="58103" y="144826"/>
                    <a:pt x="57997" y="144838"/>
                    <a:pt x="57955" y="144838"/>
                  </a:cubicBezTo>
                  <a:cubicBezTo>
                    <a:pt x="57910" y="144838"/>
                    <a:pt x="57941" y="144824"/>
                    <a:pt x="58234" y="144763"/>
                  </a:cubicBezTo>
                  <a:cubicBezTo>
                    <a:pt x="58930" y="144641"/>
                    <a:pt x="59341" y="144571"/>
                    <a:pt x="59398" y="144571"/>
                  </a:cubicBezTo>
                  <a:cubicBezTo>
                    <a:pt x="59436" y="144571"/>
                    <a:pt x="59321" y="144601"/>
                    <a:pt x="59032" y="144668"/>
                  </a:cubicBezTo>
                  <a:cubicBezTo>
                    <a:pt x="60806" y="144287"/>
                    <a:pt x="63342" y="143751"/>
                    <a:pt x="65890" y="143215"/>
                  </a:cubicBezTo>
                  <a:cubicBezTo>
                    <a:pt x="68450" y="142679"/>
                    <a:pt x="71021" y="142143"/>
                    <a:pt x="72903" y="141786"/>
                  </a:cubicBezTo>
                  <a:lnTo>
                    <a:pt x="72903" y="141786"/>
                  </a:lnTo>
                  <a:lnTo>
                    <a:pt x="72176" y="141953"/>
                  </a:lnTo>
                  <a:cubicBezTo>
                    <a:pt x="72903" y="141798"/>
                    <a:pt x="73474" y="141679"/>
                    <a:pt x="73962" y="141572"/>
                  </a:cubicBezTo>
                  <a:cubicBezTo>
                    <a:pt x="74450" y="141477"/>
                    <a:pt x="74855" y="141381"/>
                    <a:pt x="75248" y="141298"/>
                  </a:cubicBezTo>
                  <a:cubicBezTo>
                    <a:pt x="76046" y="141131"/>
                    <a:pt x="76808" y="140965"/>
                    <a:pt x="78177" y="140727"/>
                  </a:cubicBezTo>
                  <a:lnTo>
                    <a:pt x="78177" y="140727"/>
                  </a:lnTo>
                  <a:lnTo>
                    <a:pt x="77653" y="140834"/>
                  </a:lnTo>
                  <a:cubicBezTo>
                    <a:pt x="79237" y="140536"/>
                    <a:pt x="80868" y="140227"/>
                    <a:pt x="82499" y="139929"/>
                  </a:cubicBezTo>
                  <a:cubicBezTo>
                    <a:pt x="83309" y="139774"/>
                    <a:pt x="84118" y="139619"/>
                    <a:pt x="84928" y="139465"/>
                  </a:cubicBezTo>
                  <a:cubicBezTo>
                    <a:pt x="85738" y="139310"/>
                    <a:pt x="86535" y="139179"/>
                    <a:pt x="87321" y="139048"/>
                  </a:cubicBezTo>
                  <a:cubicBezTo>
                    <a:pt x="90488" y="138500"/>
                    <a:pt x="93465" y="138000"/>
                    <a:pt x="95894" y="137607"/>
                  </a:cubicBezTo>
                  <a:cubicBezTo>
                    <a:pt x="96810" y="137393"/>
                    <a:pt x="102228" y="136667"/>
                    <a:pt x="102621" y="136512"/>
                  </a:cubicBezTo>
                  <a:cubicBezTo>
                    <a:pt x="104442" y="136262"/>
                    <a:pt x="105097" y="136167"/>
                    <a:pt x="105943" y="136059"/>
                  </a:cubicBezTo>
                  <a:cubicBezTo>
                    <a:pt x="106776" y="135928"/>
                    <a:pt x="107800" y="135809"/>
                    <a:pt x="110384" y="135488"/>
                  </a:cubicBezTo>
                  <a:cubicBezTo>
                    <a:pt x="111753" y="135309"/>
                    <a:pt x="112420" y="135154"/>
                    <a:pt x="114122" y="134916"/>
                  </a:cubicBezTo>
                  <a:lnTo>
                    <a:pt x="114170" y="134964"/>
                  </a:lnTo>
                  <a:lnTo>
                    <a:pt x="116468" y="134607"/>
                  </a:lnTo>
                  <a:cubicBezTo>
                    <a:pt x="116468" y="134607"/>
                    <a:pt x="116777" y="134583"/>
                    <a:pt x="117087" y="134547"/>
                  </a:cubicBezTo>
                  <a:cubicBezTo>
                    <a:pt x="117396" y="134535"/>
                    <a:pt x="117706" y="134512"/>
                    <a:pt x="117706" y="134512"/>
                  </a:cubicBezTo>
                  <a:lnTo>
                    <a:pt x="119301" y="134321"/>
                  </a:lnTo>
                  <a:lnTo>
                    <a:pt x="119301" y="134321"/>
                  </a:lnTo>
                  <a:cubicBezTo>
                    <a:pt x="118767" y="134382"/>
                    <a:pt x="118164" y="134434"/>
                    <a:pt x="118050" y="134434"/>
                  </a:cubicBezTo>
                  <a:cubicBezTo>
                    <a:pt x="118029" y="134434"/>
                    <a:pt x="118025" y="134432"/>
                    <a:pt x="118039" y="134428"/>
                  </a:cubicBezTo>
                  <a:cubicBezTo>
                    <a:pt x="119289" y="134273"/>
                    <a:pt x="120813" y="134119"/>
                    <a:pt x="122028" y="133988"/>
                  </a:cubicBezTo>
                  <a:cubicBezTo>
                    <a:pt x="122647" y="133928"/>
                    <a:pt x="123183" y="133881"/>
                    <a:pt x="123564" y="133845"/>
                  </a:cubicBezTo>
                  <a:cubicBezTo>
                    <a:pt x="123877" y="133815"/>
                    <a:pt x="124094" y="133794"/>
                    <a:pt x="124168" y="133794"/>
                  </a:cubicBezTo>
                  <a:cubicBezTo>
                    <a:pt x="124183" y="133794"/>
                    <a:pt x="124193" y="133795"/>
                    <a:pt x="124195" y="133797"/>
                  </a:cubicBezTo>
                  <a:cubicBezTo>
                    <a:pt x="124195" y="133797"/>
                    <a:pt x="125671" y="133619"/>
                    <a:pt x="127148" y="133452"/>
                  </a:cubicBezTo>
                  <a:cubicBezTo>
                    <a:pt x="128636" y="133309"/>
                    <a:pt x="130112" y="133166"/>
                    <a:pt x="130112" y="133166"/>
                  </a:cubicBezTo>
                  <a:lnTo>
                    <a:pt x="130112" y="133166"/>
                  </a:lnTo>
                  <a:cubicBezTo>
                    <a:pt x="129981" y="133202"/>
                    <a:pt x="128993" y="133285"/>
                    <a:pt x="128207" y="133369"/>
                  </a:cubicBezTo>
                  <a:cubicBezTo>
                    <a:pt x="129596" y="133227"/>
                    <a:pt x="129875" y="133210"/>
                    <a:pt x="129999" y="133210"/>
                  </a:cubicBezTo>
                  <a:cubicBezTo>
                    <a:pt x="130038" y="133210"/>
                    <a:pt x="130062" y="133212"/>
                    <a:pt x="130100" y="133212"/>
                  </a:cubicBezTo>
                  <a:cubicBezTo>
                    <a:pt x="130216" y="133212"/>
                    <a:pt x="130465" y="133196"/>
                    <a:pt x="131684" y="133071"/>
                  </a:cubicBezTo>
                  <a:lnTo>
                    <a:pt x="131684" y="133071"/>
                  </a:lnTo>
                  <a:cubicBezTo>
                    <a:pt x="131628" y="133074"/>
                    <a:pt x="131593" y="133076"/>
                    <a:pt x="131572" y="133076"/>
                  </a:cubicBezTo>
                  <a:cubicBezTo>
                    <a:pt x="131448" y="133076"/>
                    <a:pt x="131895" y="133022"/>
                    <a:pt x="131946" y="133011"/>
                  </a:cubicBezTo>
                  <a:cubicBezTo>
                    <a:pt x="133398" y="132916"/>
                    <a:pt x="136684" y="132583"/>
                    <a:pt x="139125" y="132440"/>
                  </a:cubicBezTo>
                  <a:lnTo>
                    <a:pt x="139125" y="132440"/>
                  </a:lnTo>
                  <a:lnTo>
                    <a:pt x="138649" y="132511"/>
                  </a:lnTo>
                  <a:cubicBezTo>
                    <a:pt x="140852" y="132368"/>
                    <a:pt x="143173" y="132214"/>
                    <a:pt x="145555" y="132059"/>
                  </a:cubicBezTo>
                  <a:cubicBezTo>
                    <a:pt x="145709" y="132047"/>
                    <a:pt x="145852" y="132035"/>
                    <a:pt x="145995" y="132023"/>
                  </a:cubicBezTo>
                  <a:lnTo>
                    <a:pt x="146436" y="132047"/>
                  </a:lnTo>
                  <a:cubicBezTo>
                    <a:pt x="146733" y="132059"/>
                    <a:pt x="147031" y="132071"/>
                    <a:pt x="147341" y="132095"/>
                  </a:cubicBezTo>
                  <a:cubicBezTo>
                    <a:pt x="147936" y="132142"/>
                    <a:pt x="148543" y="132202"/>
                    <a:pt x="149138" y="132273"/>
                  </a:cubicBezTo>
                  <a:cubicBezTo>
                    <a:pt x="150353" y="132428"/>
                    <a:pt x="151567" y="132618"/>
                    <a:pt x="152770" y="132880"/>
                  </a:cubicBezTo>
                  <a:cubicBezTo>
                    <a:pt x="151913" y="132690"/>
                    <a:pt x="151567" y="132618"/>
                    <a:pt x="151639" y="132618"/>
                  </a:cubicBezTo>
                  <a:cubicBezTo>
                    <a:pt x="151643" y="132618"/>
                    <a:pt x="151649" y="132617"/>
                    <a:pt x="151658" y="132617"/>
                  </a:cubicBezTo>
                  <a:cubicBezTo>
                    <a:pt x="151766" y="132617"/>
                    <a:pt x="152213" y="132688"/>
                    <a:pt x="152865" y="132821"/>
                  </a:cubicBezTo>
                  <a:lnTo>
                    <a:pt x="153425" y="132999"/>
                  </a:lnTo>
                  <a:cubicBezTo>
                    <a:pt x="153563" y="133026"/>
                    <a:pt x="153626" y="133037"/>
                    <a:pt x="153640" y="133037"/>
                  </a:cubicBezTo>
                  <a:cubicBezTo>
                    <a:pt x="153690" y="133037"/>
                    <a:pt x="153045" y="132887"/>
                    <a:pt x="153088" y="132887"/>
                  </a:cubicBezTo>
                  <a:cubicBezTo>
                    <a:pt x="153109" y="132887"/>
                    <a:pt x="153299" y="132924"/>
                    <a:pt x="153829" y="133035"/>
                  </a:cubicBezTo>
                  <a:cubicBezTo>
                    <a:pt x="154722" y="133261"/>
                    <a:pt x="155020" y="133369"/>
                    <a:pt x="154961" y="133369"/>
                  </a:cubicBezTo>
                  <a:cubicBezTo>
                    <a:pt x="154913" y="133369"/>
                    <a:pt x="154508" y="133273"/>
                    <a:pt x="153984" y="133154"/>
                  </a:cubicBezTo>
                  <a:lnTo>
                    <a:pt x="153984" y="133154"/>
                  </a:lnTo>
                  <a:cubicBezTo>
                    <a:pt x="153985" y="133154"/>
                    <a:pt x="154532" y="133285"/>
                    <a:pt x="155068" y="133428"/>
                  </a:cubicBezTo>
                  <a:cubicBezTo>
                    <a:pt x="155615" y="133571"/>
                    <a:pt x="156151" y="133738"/>
                    <a:pt x="156151" y="133738"/>
                  </a:cubicBezTo>
                  <a:cubicBezTo>
                    <a:pt x="156168" y="133744"/>
                    <a:pt x="156172" y="133747"/>
                    <a:pt x="156167" y="133747"/>
                  </a:cubicBezTo>
                  <a:cubicBezTo>
                    <a:pt x="156136" y="133747"/>
                    <a:pt x="155750" y="133639"/>
                    <a:pt x="155627" y="133619"/>
                  </a:cubicBezTo>
                  <a:lnTo>
                    <a:pt x="155627" y="133619"/>
                  </a:lnTo>
                  <a:cubicBezTo>
                    <a:pt x="156068" y="133738"/>
                    <a:pt x="156997" y="134035"/>
                    <a:pt x="157937" y="134404"/>
                  </a:cubicBezTo>
                  <a:cubicBezTo>
                    <a:pt x="158890" y="134762"/>
                    <a:pt x="159854" y="135202"/>
                    <a:pt x="160461" y="135464"/>
                  </a:cubicBezTo>
                  <a:lnTo>
                    <a:pt x="160568" y="135535"/>
                  </a:lnTo>
                  <a:cubicBezTo>
                    <a:pt x="161676" y="136071"/>
                    <a:pt x="162592" y="136607"/>
                    <a:pt x="163390" y="137131"/>
                  </a:cubicBezTo>
                  <a:cubicBezTo>
                    <a:pt x="164200" y="137655"/>
                    <a:pt x="164890" y="138179"/>
                    <a:pt x="165521" y="138714"/>
                  </a:cubicBezTo>
                  <a:cubicBezTo>
                    <a:pt x="166152" y="139250"/>
                    <a:pt x="166736" y="139810"/>
                    <a:pt x="167307" y="140441"/>
                  </a:cubicBezTo>
                  <a:cubicBezTo>
                    <a:pt x="167879" y="141060"/>
                    <a:pt x="168438" y="141751"/>
                    <a:pt x="168986" y="142584"/>
                  </a:cubicBezTo>
                  <a:cubicBezTo>
                    <a:pt x="169010" y="142596"/>
                    <a:pt x="169069" y="142679"/>
                    <a:pt x="169177" y="142834"/>
                  </a:cubicBezTo>
                  <a:cubicBezTo>
                    <a:pt x="169272" y="142977"/>
                    <a:pt x="169403" y="143179"/>
                    <a:pt x="169546" y="143417"/>
                  </a:cubicBezTo>
                  <a:cubicBezTo>
                    <a:pt x="169831" y="143882"/>
                    <a:pt x="170141" y="144489"/>
                    <a:pt x="170403" y="145025"/>
                  </a:cubicBezTo>
                  <a:cubicBezTo>
                    <a:pt x="170998" y="146370"/>
                    <a:pt x="171463" y="147870"/>
                    <a:pt x="171725" y="149466"/>
                  </a:cubicBezTo>
                  <a:cubicBezTo>
                    <a:pt x="171748" y="149573"/>
                    <a:pt x="171760" y="149668"/>
                    <a:pt x="171784" y="149775"/>
                  </a:cubicBezTo>
                  <a:lnTo>
                    <a:pt x="171808" y="149918"/>
                  </a:lnTo>
                  <a:lnTo>
                    <a:pt x="171820" y="150073"/>
                  </a:lnTo>
                  <a:cubicBezTo>
                    <a:pt x="171844" y="150275"/>
                    <a:pt x="171867" y="150490"/>
                    <a:pt x="171891" y="150692"/>
                  </a:cubicBezTo>
                  <a:cubicBezTo>
                    <a:pt x="171951" y="151109"/>
                    <a:pt x="172010" y="151537"/>
                    <a:pt x="172094" y="151966"/>
                  </a:cubicBezTo>
                  <a:lnTo>
                    <a:pt x="172129" y="152121"/>
                  </a:lnTo>
                  <a:lnTo>
                    <a:pt x="172153" y="152216"/>
                  </a:lnTo>
                  <a:cubicBezTo>
                    <a:pt x="172153" y="152264"/>
                    <a:pt x="172165" y="152311"/>
                    <a:pt x="172189" y="152347"/>
                  </a:cubicBezTo>
                  <a:cubicBezTo>
                    <a:pt x="172237" y="152526"/>
                    <a:pt x="172308" y="152692"/>
                    <a:pt x="172391" y="152764"/>
                  </a:cubicBezTo>
                  <a:cubicBezTo>
                    <a:pt x="172415" y="152776"/>
                    <a:pt x="172439" y="152788"/>
                    <a:pt x="172463" y="152800"/>
                  </a:cubicBezTo>
                  <a:cubicBezTo>
                    <a:pt x="172475" y="152811"/>
                    <a:pt x="172487" y="152811"/>
                    <a:pt x="172498" y="152823"/>
                  </a:cubicBezTo>
                  <a:cubicBezTo>
                    <a:pt x="172514" y="152823"/>
                    <a:pt x="172525" y="152829"/>
                    <a:pt x="172537" y="152829"/>
                  </a:cubicBezTo>
                  <a:cubicBezTo>
                    <a:pt x="172543" y="152829"/>
                    <a:pt x="172550" y="152827"/>
                    <a:pt x="172558" y="152823"/>
                  </a:cubicBezTo>
                  <a:cubicBezTo>
                    <a:pt x="172618" y="152800"/>
                    <a:pt x="172653" y="152788"/>
                    <a:pt x="172701" y="152740"/>
                  </a:cubicBezTo>
                  <a:cubicBezTo>
                    <a:pt x="172784" y="152657"/>
                    <a:pt x="172856" y="152478"/>
                    <a:pt x="172915" y="152299"/>
                  </a:cubicBezTo>
                  <a:cubicBezTo>
                    <a:pt x="172951" y="152192"/>
                    <a:pt x="172963" y="152157"/>
                    <a:pt x="172975" y="152109"/>
                  </a:cubicBezTo>
                  <a:lnTo>
                    <a:pt x="173022" y="151942"/>
                  </a:lnTo>
                  <a:cubicBezTo>
                    <a:pt x="173046" y="151835"/>
                    <a:pt x="173082" y="151728"/>
                    <a:pt x="173106" y="151621"/>
                  </a:cubicBezTo>
                  <a:cubicBezTo>
                    <a:pt x="173165" y="151406"/>
                    <a:pt x="173213" y="151180"/>
                    <a:pt x="173260" y="150966"/>
                  </a:cubicBezTo>
                  <a:cubicBezTo>
                    <a:pt x="173320" y="150656"/>
                    <a:pt x="173368" y="150406"/>
                    <a:pt x="173403" y="150216"/>
                  </a:cubicBezTo>
                  <a:cubicBezTo>
                    <a:pt x="173415" y="150121"/>
                    <a:pt x="173427" y="150037"/>
                    <a:pt x="173451" y="149966"/>
                  </a:cubicBezTo>
                  <a:cubicBezTo>
                    <a:pt x="173463" y="149906"/>
                    <a:pt x="173475" y="149847"/>
                    <a:pt x="173487" y="149799"/>
                  </a:cubicBezTo>
                  <a:cubicBezTo>
                    <a:pt x="173522" y="149609"/>
                    <a:pt x="173534" y="149549"/>
                    <a:pt x="173534" y="149549"/>
                  </a:cubicBezTo>
                  <a:cubicBezTo>
                    <a:pt x="173534" y="149549"/>
                    <a:pt x="173533" y="149548"/>
                    <a:pt x="173533" y="149548"/>
                  </a:cubicBezTo>
                  <a:cubicBezTo>
                    <a:pt x="173528" y="149548"/>
                    <a:pt x="173521" y="149561"/>
                    <a:pt x="173518" y="149561"/>
                  </a:cubicBezTo>
                  <a:cubicBezTo>
                    <a:pt x="173511" y="149561"/>
                    <a:pt x="173520" y="149504"/>
                    <a:pt x="173606" y="149144"/>
                  </a:cubicBezTo>
                  <a:cubicBezTo>
                    <a:pt x="173653" y="149061"/>
                    <a:pt x="173927" y="148168"/>
                    <a:pt x="174177" y="147537"/>
                  </a:cubicBezTo>
                  <a:cubicBezTo>
                    <a:pt x="174296" y="147227"/>
                    <a:pt x="174392" y="146965"/>
                    <a:pt x="174427" y="146894"/>
                  </a:cubicBezTo>
                  <a:cubicBezTo>
                    <a:pt x="174434" y="146881"/>
                    <a:pt x="174437" y="146875"/>
                    <a:pt x="174438" y="146875"/>
                  </a:cubicBezTo>
                  <a:lnTo>
                    <a:pt x="174438" y="146875"/>
                  </a:lnTo>
                  <a:cubicBezTo>
                    <a:pt x="174443" y="146875"/>
                    <a:pt x="174388" y="147018"/>
                    <a:pt x="174261" y="147370"/>
                  </a:cubicBezTo>
                  <a:cubicBezTo>
                    <a:pt x="174642" y="146370"/>
                    <a:pt x="174987" y="145572"/>
                    <a:pt x="175332" y="144858"/>
                  </a:cubicBezTo>
                  <a:cubicBezTo>
                    <a:pt x="175677" y="144144"/>
                    <a:pt x="176023" y="143525"/>
                    <a:pt x="176404" y="142870"/>
                  </a:cubicBezTo>
                  <a:cubicBezTo>
                    <a:pt x="176594" y="142548"/>
                    <a:pt x="176785" y="142215"/>
                    <a:pt x="177011" y="141882"/>
                  </a:cubicBezTo>
                  <a:cubicBezTo>
                    <a:pt x="177118" y="141703"/>
                    <a:pt x="177237" y="141536"/>
                    <a:pt x="177356" y="141358"/>
                  </a:cubicBezTo>
                  <a:cubicBezTo>
                    <a:pt x="177487" y="141179"/>
                    <a:pt x="177606" y="140989"/>
                    <a:pt x="177749" y="140798"/>
                  </a:cubicBezTo>
                  <a:cubicBezTo>
                    <a:pt x="178297" y="140048"/>
                    <a:pt x="178964" y="139191"/>
                    <a:pt x="179892" y="138214"/>
                  </a:cubicBezTo>
                  <a:lnTo>
                    <a:pt x="179892" y="138214"/>
                  </a:lnTo>
                  <a:cubicBezTo>
                    <a:pt x="179785" y="138310"/>
                    <a:pt x="179678" y="138417"/>
                    <a:pt x="179583" y="138524"/>
                  </a:cubicBezTo>
                  <a:cubicBezTo>
                    <a:pt x="179487" y="138619"/>
                    <a:pt x="179404" y="138714"/>
                    <a:pt x="179333" y="138786"/>
                  </a:cubicBezTo>
                  <a:cubicBezTo>
                    <a:pt x="179255" y="138871"/>
                    <a:pt x="179202" y="138922"/>
                    <a:pt x="179195" y="138922"/>
                  </a:cubicBezTo>
                  <a:cubicBezTo>
                    <a:pt x="179190" y="138922"/>
                    <a:pt x="179206" y="138898"/>
                    <a:pt x="179249" y="138845"/>
                  </a:cubicBezTo>
                  <a:cubicBezTo>
                    <a:pt x="179843" y="138151"/>
                    <a:pt x="180711" y="137372"/>
                    <a:pt x="180742" y="137372"/>
                  </a:cubicBezTo>
                  <a:lnTo>
                    <a:pt x="180742" y="137372"/>
                  </a:lnTo>
                  <a:cubicBezTo>
                    <a:pt x="180743" y="137372"/>
                    <a:pt x="180743" y="137372"/>
                    <a:pt x="180743" y="137373"/>
                  </a:cubicBezTo>
                  <a:lnTo>
                    <a:pt x="180743" y="137373"/>
                  </a:lnTo>
                  <a:cubicBezTo>
                    <a:pt x="181785" y="136392"/>
                    <a:pt x="183013" y="135450"/>
                    <a:pt x="184357" y="134666"/>
                  </a:cubicBezTo>
                  <a:cubicBezTo>
                    <a:pt x="185798" y="133821"/>
                    <a:pt x="187381" y="133154"/>
                    <a:pt x="188977" y="132690"/>
                  </a:cubicBezTo>
                  <a:lnTo>
                    <a:pt x="189274" y="132595"/>
                  </a:lnTo>
                  <a:lnTo>
                    <a:pt x="189429" y="132559"/>
                  </a:lnTo>
                  <a:lnTo>
                    <a:pt x="189572" y="132523"/>
                  </a:lnTo>
                  <a:cubicBezTo>
                    <a:pt x="189774" y="132476"/>
                    <a:pt x="189977" y="132428"/>
                    <a:pt x="190179" y="132380"/>
                  </a:cubicBezTo>
                  <a:lnTo>
                    <a:pt x="190477" y="132309"/>
                  </a:lnTo>
                  <a:lnTo>
                    <a:pt x="190620" y="132273"/>
                  </a:lnTo>
                  <a:lnTo>
                    <a:pt x="190703" y="132249"/>
                  </a:lnTo>
                  <a:lnTo>
                    <a:pt x="190763" y="132249"/>
                  </a:lnTo>
                  <a:lnTo>
                    <a:pt x="190810" y="132237"/>
                  </a:lnTo>
                  <a:lnTo>
                    <a:pt x="190882" y="132237"/>
                  </a:lnTo>
                  <a:lnTo>
                    <a:pt x="191036" y="132249"/>
                  </a:lnTo>
                  <a:lnTo>
                    <a:pt x="191346" y="132249"/>
                  </a:lnTo>
                  <a:cubicBezTo>
                    <a:pt x="192156" y="132261"/>
                    <a:pt x="192941" y="132273"/>
                    <a:pt x="193703" y="132285"/>
                  </a:cubicBezTo>
                  <a:cubicBezTo>
                    <a:pt x="193927" y="132289"/>
                    <a:pt x="194148" y="132290"/>
                    <a:pt x="194366" y="132290"/>
                  </a:cubicBezTo>
                  <a:cubicBezTo>
                    <a:pt x="194894" y="132290"/>
                    <a:pt x="195406" y="132282"/>
                    <a:pt x="195894" y="132273"/>
                  </a:cubicBezTo>
                  <a:cubicBezTo>
                    <a:pt x="196240" y="132273"/>
                    <a:pt x="196585" y="132261"/>
                    <a:pt x="196906" y="132261"/>
                  </a:cubicBezTo>
                  <a:cubicBezTo>
                    <a:pt x="197228" y="132249"/>
                    <a:pt x="197549" y="132237"/>
                    <a:pt x="197847" y="132226"/>
                  </a:cubicBezTo>
                  <a:lnTo>
                    <a:pt x="197847" y="132226"/>
                  </a:lnTo>
                  <a:lnTo>
                    <a:pt x="197573" y="132237"/>
                  </a:lnTo>
                  <a:cubicBezTo>
                    <a:pt x="197573" y="132237"/>
                    <a:pt x="197894" y="132226"/>
                    <a:pt x="198359" y="132202"/>
                  </a:cubicBezTo>
                  <a:cubicBezTo>
                    <a:pt x="198597" y="132202"/>
                    <a:pt x="198871" y="132190"/>
                    <a:pt x="199168" y="132178"/>
                  </a:cubicBezTo>
                  <a:cubicBezTo>
                    <a:pt x="199466" y="132154"/>
                    <a:pt x="199776" y="132142"/>
                    <a:pt x="200085" y="132118"/>
                  </a:cubicBezTo>
                  <a:cubicBezTo>
                    <a:pt x="200716" y="132083"/>
                    <a:pt x="201347" y="132047"/>
                    <a:pt x="201812" y="132011"/>
                  </a:cubicBezTo>
                  <a:cubicBezTo>
                    <a:pt x="202288" y="131964"/>
                    <a:pt x="202597" y="131940"/>
                    <a:pt x="202597" y="131940"/>
                  </a:cubicBezTo>
                  <a:cubicBezTo>
                    <a:pt x="202883" y="131916"/>
                    <a:pt x="203086" y="131904"/>
                    <a:pt x="203205" y="131892"/>
                  </a:cubicBezTo>
                  <a:cubicBezTo>
                    <a:pt x="203264" y="131892"/>
                    <a:pt x="203312" y="131892"/>
                    <a:pt x="203336" y="131880"/>
                  </a:cubicBezTo>
                  <a:lnTo>
                    <a:pt x="203383" y="131880"/>
                  </a:lnTo>
                  <a:cubicBezTo>
                    <a:pt x="203383" y="131880"/>
                    <a:pt x="203336" y="131892"/>
                    <a:pt x="203264" y="131904"/>
                  </a:cubicBezTo>
                  <a:cubicBezTo>
                    <a:pt x="203193" y="131916"/>
                    <a:pt x="203098" y="131916"/>
                    <a:pt x="202990" y="131928"/>
                  </a:cubicBezTo>
                  <a:cubicBezTo>
                    <a:pt x="202713" y="131960"/>
                    <a:pt x="202398" y="131991"/>
                    <a:pt x="202473" y="131991"/>
                  </a:cubicBezTo>
                  <a:cubicBezTo>
                    <a:pt x="202510" y="131991"/>
                    <a:pt x="202645" y="131983"/>
                    <a:pt x="202931" y="131964"/>
                  </a:cubicBezTo>
                  <a:cubicBezTo>
                    <a:pt x="205634" y="131702"/>
                    <a:pt x="207753" y="131368"/>
                    <a:pt x="209729" y="130892"/>
                  </a:cubicBezTo>
                  <a:cubicBezTo>
                    <a:pt x="210229" y="130773"/>
                    <a:pt x="210706" y="130630"/>
                    <a:pt x="211194" y="130511"/>
                  </a:cubicBezTo>
                  <a:cubicBezTo>
                    <a:pt x="211670" y="130356"/>
                    <a:pt x="212146" y="130190"/>
                    <a:pt x="212623" y="130035"/>
                  </a:cubicBezTo>
                  <a:cubicBezTo>
                    <a:pt x="213563" y="129654"/>
                    <a:pt x="214528" y="129249"/>
                    <a:pt x="215492" y="128654"/>
                  </a:cubicBezTo>
                  <a:cubicBezTo>
                    <a:pt x="215587" y="128594"/>
                    <a:pt x="215682" y="128547"/>
                    <a:pt x="215790" y="128487"/>
                  </a:cubicBezTo>
                  <a:cubicBezTo>
                    <a:pt x="215837" y="128451"/>
                    <a:pt x="215897" y="128427"/>
                    <a:pt x="215944" y="128392"/>
                  </a:cubicBezTo>
                  <a:cubicBezTo>
                    <a:pt x="216004" y="128368"/>
                    <a:pt x="216052" y="128332"/>
                    <a:pt x="216111" y="128297"/>
                  </a:cubicBezTo>
                  <a:cubicBezTo>
                    <a:pt x="216325" y="128142"/>
                    <a:pt x="216552" y="127987"/>
                    <a:pt x="216790" y="127820"/>
                  </a:cubicBezTo>
                  <a:cubicBezTo>
                    <a:pt x="216921" y="127749"/>
                    <a:pt x="217028" y="127642"/>
                    <a:pt x="217159" y="127546"/>
                  </a:cubicBezTo>
                  <a:cubicBezTo>
                    <a:pt x="217278" y="127451"/>
                    <a:pt x="217397" y="127356"/>
                    <a:pt x="217528" y="127249"/>
                  </a:cubicBezTo>
                  <a:cubicBezTo>
                    <a:pt x="217790" y="127046"/>
                    <a:pt x="218016" y="126808"/>
                    <a:pt x="218266" y="126558"/>
                  </a:cubicBezTo>
                  <a:cubicBezTo>
                    <a:pt x="218778" y="126082"/>
                    <a:pt x="219266" y="125499"/>
                    <a:pt x="219707" y="124856"/>
                  </a:cubicBezTo>
                  <a:cubicBezTo>
                    <a:pt x="220159" y="124225"/>
                    <a:pt x="220564" y="123522"/>
                    <a:pt x="220897" y="122772"/>
                  </a:cubicBezTo>
                  <a:cubicBezTo>
                    <a:pt x="221564" y="121284"/>
                    <a:pt x="221969" y="119653"/>
                    <a:pt x="222159" y="118117"/>
                  </a:cubicBezTo>
                  <a:cubicBezTo>
                    <a:pt x="222183" y="117926"/>
                    <a:pt x="222207" y="117736"/>
                    <a:pt x="222231" y="117545"/>
                  </a:cubicBezTo>
                  <a:cubicBezTo>
                    <a:pt x="222255" y="117355"/>
                    <a:pt x="222267" y="117164"/>
                    <a:pt x="222278" y="116986"/>
                  </a:cubicBezTo>
                  <a:cubicBezTo>
                    <a:pt x="222326" y="116616"/>
                    <a:pt x="222326" y="116247"/>
                    <a:pt x="222350" y="115902"/>
                  </a:cubicBezTo>
                  <a:cubicBezTo>
                    <a:pt x="222374" y="115557"/>
                    <a:pt x="222374" y="115212"/>
                    <a:pt x="222386" y="114890"/>
                  </a:cubicBezTo>
                  <a:cubicBezTo>
                    <a:pt x="222374" y="114569"/>
                    <a:pt x="222362" y="114259"/>
                    <a:pt x="222362" y="113961"/>
                  </a:cubicBezTo>
                  <a:lnTo>
                    <a:pt x="222338" y="114235"/>
                  </a:lnTo>
                  <a:cubicBezTo>
                    <a:pt x="222326" y="113938"/>
                    <a:pt x="222314" y="113688"/>
                    <a:pt x="222302" y="113485"/>
                  </a:cubicBezTo>
                  <a:cubicBezTo>
                    <a:pt x="222290" y="113271"/>
                    <a:pt x="222278" y="113104"/>
                    <a:pt x="222278" y="112937"/>
                  </a:cubicBezTo>
                  <a:cubicBezTo>
                    <a:pt x="222255" y="112616"/>
                    <a:pt x="222243" y="112330"/>
                    <a:pt x="222219" y="111878"/>
                  </a:cubicBezTo>
                  <a:lnTo>
                    <a:pt x="222219" y="111878"/>
                  </a:lnTo>
                  <a:cubicBezTo>
                    <a:pt x="222210" y="111978"/>
                    <a:pt x="222256" y="112691"/>
                    <a:pt x="222247" y="112691"/>
                  </a:cubicBezTo>
                  <a:cubicBezTo>
                    <a:pt x="222244" y="112691"/>
                    <a:pt x="222236" y="112623"/>
                    <a:pt x="222219" y="112449"/>
                  </a:cubicBezTo>
                  <a:cubicBezTo>
                    <a:pt x="221814" y="107353"/>
                    <a:pt x="221374" y="102115"/>
                    <a:pt x="221064" y="96816"/>
                  </a:cubicBezTo>
                  <a:cubicBezTo>
                    <a:pt x="220897" y="94173"/>
                    <a:pt x="220719" y="91530"/>
                    <a:pt x="220576" y="88887"/>
                  </a:cubicBezTo>
                  <a:cubicBezTo>
                    <a:pt x="220421" y="86232"/>
                    <a:pt x="220278" y="83601"/>
                    <a:pt x="220135" y="80993"/>
                  </a:cubicBezTo>
                  <a:cubicBezTo>
                    <a:pt x="220016" y="79076"/>
                    <a:pt x="219957" y="78540"/>
                    <a:pt x="219885" y="77874"/>
                  </a:cubicBezTo>
                  <a:cubicBezTo>
                    <a:pt x="219814" y="77207"/>
                    <a:pt x="219754" y="76421"/>
                    <a:pt x="219659" y="74004"/>
                  </a:cubicBezTo>
                  <a:lnTo>
                    <a:pt x="219659" y="74004"/>
                  </a:lnTo>
                  <a:lnTo>
                    <a:pt x="219778" y="75373"/>
                  </a:lnTo>
                  <a:cubicBezTo>
                    <a:pt x="219540" y="71516"/>
                    <a:pt x="219338" y="67575"/>
                    <a:pt x="219135" y="63658"/>
                  </a:cubicBezTo>
                  <a:cubicBezTo>
                    <a:pt x="218933" y="59729"/>
                    <a:pt x="218754" y="55835"/>
                    <a:pt x="218552" y="52049"/>
                  </a:cubicBezTo>
                  <a:lnTo>
                    <a:pt x="218552" y="52049"/>
                  </a:lnTo>
                  <a:cubicBezTo>
                    <a:pt x="218588" y="52501"/>
                    <a:pt x="218599" y="52513"/>
                    <a:pt x="218635" y="53252"/>
                  </a:cubicBezTo>
                  <a:cubicBezTo>
                    <a:pt x="218611" y="52454"/>
                    <a:pt x="218540" y="50977"/>
                    <a:pt x="218480" y="49704"/>
                  </a:cubicBezTo>
                  <a:cubicBezTo>
                    <a:pt x="218445" y="49061"/>
                    <a:pt x="218421" y="48477"/>
                    <a:pt x="218397" y="48037"/>
                  </a:cubicBezTo>
                  <a:cubicBezTo>
                    <a:pt x="218385" y="47822"/>
                    <a:pt x="218373" y="47644"/>
                    <a:pt x="218361" y="47525"/>
                  </a:cubicBezTo>
                  <a:cubicBezTo>
                    <a:pt x="218349" y="47406"/>
                    <a:pt x="218349" y="47334"/>
                    <a:pt x="218338" y="47334"/>
                  </a:cubicBezTo>
                  <a:cubicBezTo>
                    <a:pt x="218302" y="46155"/>
                    <a:pt x="218361" y="47060"/>
                    <a:pt x="218338" y="46334"/>
                  </a:cubicBezTo>
                  <a:cubicBezTo>
                    <a:pt x="218302" y="44728"/>
                    <a:pt x="218135" y="42314"/>
                    <a:pt x="218135" y="41467"/>
                  </a:cubicBezTo>
                  <a:lnTo>
                    <a:pt x="218135" y="41467"/>
                  </a:lnTo>
                  <a:cubicBezTo>
                    <a:pt x="218148" y="41768"/>
                    <a:pt x="218161" y="42026"/>
                    <a:pt x="218171" y="42203"/>
                  </a:cubicBezTo>
                  <a:cubicBezTo>
                    <a:pt x="218160" y="41947"/>
                    <a:pt x="218140" y="41443"/>
                    <a:pt x="218136" y="41443"/>
                  </a:cubicBezTo>
                  <a:cubicBezTo>
                    <a:pt x="218135" y="41443"/>
                    <a:pt x="218135" y="41449"/>
                    <a:pt x="218135" y="41464"/>
                  </a:cubicBezTo>
                  <a:cubicBezTo>
                    <a:pt x="218135" y="41465"/>
                    <a:pt x="218135" y="41466"/>
                    <a:pt x="218135" y="41467"/>
                  </a:cubicBezTo>
                  <a:lnTo>
                    <a:pt x="218135" y="41467"/>
                  </a:lnTo>
                  <a:cubicBezTo>
                    <a:pt x="218079" y="40204"/>
                    <a:pt x="218005" y="38180"/>
                    <a:pt x="217985" y="38180"/>
                  </a:cubicBezTo>
                  <a:cubicBezTo>
                    <a:pt x="217982" y="38180"/>
                    <a:pt x="217980" y="38231"/>
                    <a:pt x="217980" y="38345"/>
                  </a:cubicBezTo>
                  <a:cubicBezTo>
                    <a:pt x="217897" y="35511"/>
                    <a:pt x="217778" y="32928"/>
                    <a:pt x="217730" y="30665"/>
                  </a:cubicBezTo>
                  <a:cubicBezTo>
                    <a:pt x="217683" y="29927"/>
                    <a:pt x="217635" y="28713"/>
                    <a:pt x="217623" y="27617"/>
                  </a:cubicBezTo>
                  <a:cubicBezTo>
                    <a:pt x="217611" y="26534"/>
                    <a:pt x="217599" y="25570"/>
                    <a:pt x="217564" y="25343"/>
                  </a:cubicBezTo>
                  <a:lnTo>
                    <a:pt x="217564" y="25343"/>
                  </a:lnTo>
                  <a:cubicBezTo>
                    <a:pt x="217565" y="25347"/>
                    <a:pt x="217566" y="25349"/>
                    <a:pt x="217567" y="25349"/>
                  </a:cubicBezTo>
                  <a:cubicBezTo>
                    <a:pt x="217598" y="25349"/>
                    <a:pt x="217587" y="24146"/>
                    <a:pt x="217564" y="22700"/>
                  </a:cubicBezTo>
                  <a:cubicBezTo>
                    <a:pt x="217552" y="21962"/>
                    <a:pt x="217540" y="21152"/>
                    <a:pt x="217516" y="20414"/>
                  </a:cubicBezTo>
                  <a:cubicBezTo>
                    <a:pt x="217516" y="20224"/>
                    <a:pt x="217504" y="20045"/>
                    <a:pt x="217504" y="19878"/>
                  </a:cubicBezTo>
                  <a:cubicBezTo>
                    <a:pt x="217492" y="19700"/>
                    <a:pt x="217468" y="19533"/>
                    <a:pt x="217456" y="19378"/>
                  </a:cubicBezTo>
                  <a:cubicBezTo>
                    <a:pt x="217445" y="19057"/>
                    <a:pt x="217421" y="18783"/>
                    <a:pt x="217385" y="18557"/>
                  </a:cubicBezTo>
                  <a:lnTo>
                    <a:pt x="217385" y="18557"/>
                  </a:lnTo>
                  <a:cubicBezTo>
                    <a:pt x="217397" y="18631"/>
                    <a:pt x="217403" y="18663"/>
                    <a:pt x="217405" y="18663"/>
                  </a:cubicBezTo>
                  <a:cubicBezTo>
                    <a:pt x="217409" y="18663"/>
                    <a:pt x="217376" y="18378"/>
                    <a:pt x="217349" y="18092"/>
                  </a:cubicBezTo>
                  <a:cubicBezTo>
                    <a:pt x="217337" y="17997"/>
                    <a:pt x="217325" y="17902"/>
                    <a:pt x="217325" y="17819"/>
                  </a:cubicBezTo>
                  <a:cubicBezTo>
                    <a:pt x="217314" y="17735"/>
                    <a:pt x="217302" y="17664"/>
                    <a:pt x="217290" y="17616"/>
                  </a:cubicBezTo>
                  <a:cubicBezTo>
                    <a:pt x="217285" y="17576"/>
                    <a:pt x="217284" y="17553"/>
                    <a:pt x="217287" y="17553"/>
                  </a:cubicBezTo>
                  <a:lnTo>
                    <a:pt x="217287" y="17553"/>
                  </a:lnTo>
                  <a:cubicBezTo>
                    <a:pt x="217292" y="17553"/>
                    <a:pt x="217305" y="17596"/>
                    <a:pt x="217325" y="17700"/>
                  </a:cubicBezTo>
                  <a:cubicBezTo>
                    <a:pt x="217171" y="16676"/>
                    <a:pt x="216933" y="15711"/>
                    <a:pt x="216730" y="15044"/>
                  </a:cubicBezTo>
                  <a:cubicBezTo>
                    <a:pt x="216552" y="14500"/>
                    <a:pt x="216423" y="14169"/>
                    <a:pt x="216412" y="14169"/>
                  </a:cubicBezTo>
                  <a:lnTo>
                    <a:pt x="216412" y="14169"/>
                  </a:lnTo>
                  <a:cubicBezTo>
                    <a:pt x="216410" y="14169"/>
                    <a:pt x="216413" y="14183"/>
                    <a:pt x="216421" y="14211"/>
                  </a:cubicBezTo>
                  <a:cubicBezTo>
                    <a:pt x="215825" y="12401"/>
                    <a:pt x="214825" y="10723"/>
                    <a:pt x="213730" y="9413"/>
                  </a:cubicBezTo>
                  <a:cubicBezTo>
                    <a:pt x="212646" y="8091"/>
                    <a:pt x="211503" y="7115"/>
                    <a:pt x="210658" y="6448"/>
                  </a:cubicBezTo>
                  <a:cubicBezTo>
                    <a:pt x="210503" y="6341"/>
                    <a:pt x="210360" y="6222"/>
                    <a:pt x="210206" y="6103"/>
                  </a:cubicBezTo>
                  <a:cubicBezTo>
                    <a:pt x="210039" y="6008"/>
                    <a:pt x="209884" y="5901"/>
                    <a:pt x="209717" y="5793"/>
                  </a:cubicBezTo>
                  <a:cubicBezTo>
                    <a:pt x="209563" y="5686"/>
                    <a:pt x="209408" y="5591"/>
                    <a:pt x="209241" y="5484"/>
                  </a:cubicBezTo>
                  <a:cubicBezTo>
                    <a:pt x="209086" y="5377"/>
                    <a:pt x="208932" y="5281"/>
                    <a:pt x="208765" y="5186"/>
                  </a:cubicBezTo>
                  <a:cubicBezTo>
                    <a:pt x="208432" y="5008"/>
                    <a:pt x="208110" y="4829"/>
                    <a:pt x="207777" y="4638"/>
                  </a:cubicBezTo>
                  <a:cubicBezTo>
                    <a:pt x="207622" y="4543"/>
                    <a:pt x="207455" y="4472"/>
                    <a:pt x="207289" y="4388"/>
                  </a:cubicBezTo>
                  <a:cubicBezTo>
                    <a:pt x="207122" y="4305"/>
                    <a:pt x="206955" y="4234"/>
                    <a:pt x="206788" y="4150"/>
                  </a:cubicBezTo>
                  <a:cubicBezTo>
                    <a:pt x="206122" y="3817"/>
                    <a:pt x="205443" y="3555"/>
                    <a:pt x="204764" y="3269"/>
                  </a:cubicBezTo>
                  <a:cubicBezTo>
                    <a:pt x="204598" y="3198"/>
                    <a:pt x="204431" y="3138"/>
                    <a:pt x="204252" y="3079"/>
                  </a:cubicBezTo>
                  <a:cubicBezTo>
                    <a:pt x="204086" y="3019"/>
                    <a:pt x="203919" y="2960"/>
                    <a:pt x="203752" y="2900"/>
                  </a:cubicBezTo>
                  <a:cubicBezTo>
                    <a:pt x="203407" y="2793"/>
                    <a:pt x="203074" y="2662"/>
                    <a:pt x="202728" y="2555"/>
                  </a:cubicBezTo>
                  <a:cubicBezTo>
                    <a:pt x="199990" y="1698"/>
                    <a:pt x="197252" y="1162"/>
                    <a:pt x="194537" y="793"/>
                  </a:cubicBezTo>
                  <a:cubicBezTo>
                    <a:pt x="194542" y="792"/>
                    <a:pt x="194551" y="791"/>
                    <a:pt x="194563" y="791"/>
                  </a:cubicBezTo>
                  <a:cubicBezTo>
                    <a:pt x="194670" y="791"/>
                    <a:pt x="195048" y="836"/>
                    <a:pt x="195561" y="900"/>
                  </a:cubicBezTo>
                  <a:cubicBezTo>
                    <a:pt x="196132" y="995"/>
                    <a:pt x="196859" y="1114"/>
                    <a:pt x="197585" y="1245"/>
                  </a:cubicBezTo>
                  <a:cubicBezTo>
                    <a:pt x="197942" y="1329"/>
                    <a:pt x="198299" y="1400"/>
                    <a:pt x="198621" y="1471"/>
                  </a:cubicBezTo>
                  <a:cubicBezTo>
                    <a:pt x="198954" y="1531"/>
                    <a:pt x="199252" y="1590"/>
                    <a:pt x="199514" y="1650"/>
                  </a:cubicBezTo>
                  <a:cubicBezTo>
                    <a:pt x="199942" y="1762"/>
                    <a:pt x="200239" y="1822"/>
                    <a:pt x="200278" y="1822"/>
                  </a:cubicBezTo>
                  <a:cubicBezTo>
                    <a:pt x="200285" y="1822"/>
                    <a:pt x="200284" y="1820"/>
                    <a:pt x="200276" y="1817"/>
                  </a:cubicBezTo>
                  <a:cubicBezTo>
                    <a:pt x="199966" y="1733"/>
                    <a:pt x="199657" y="1662"/>
                    <a:pt x="199347" y="1590"/>
                  </a:cubicBezTo>
                  <a:cubicBezTo>
                    <a:pt x="199049" y="1519"/>
                    <a:pt x="198752" y="1459"/>
                    <a:pt x="198466" y="1400"/>
                  </a:cubicBezTo>
                  <a:cubicBezTo>
                    <a:pt x="198168" y="1352"/>
                    <a:pt x="197894" y="1293"/>
                    <a:pt x="197609" y="1233"/>
                  </a:cubicBezTo>
                  <a:cubicBezTo>
                    <a:pt x="197335" y="1174"/>
                    <a:pt x="197061" y="1138"/>
                    <a:pt x="196787" y="1090"/>
                  </a:cubicBezTo>
                  <a:cubicBezTo>
                    <a:pt x="196513" y="1055"/>
                    <a:pt x="196251" y="1007"/>
                    <a:pt x="195989" y="959"/>
                  </a:cubicBezTo>
                  <a:cubicBezTo>
                    <a:pt x="195859" y="948"/>
                    <a:pt x="195728" y="924"/>
                    <a:pt x="195597" y="900"/>
                  </a:cubicBezTo>
                  <a:cubicBezTo>
                    <a:pt x="195466" y="876"/>
                    <a:pt x="195335" y="864"/>
                    <a:pt x="195216" y="852"/>
                  </a:cubicBezTo>
                  <a:cubicBezTo>
                    <a:pt x="194692" y="781"/>
                    <a:pt x="194192" y="709"/>
                    <a:pt x="193680" y="650"/>
                  </a:cubicBezTo>
                  <a:cubicBezTo>
                    <a:pt x="191644" y="424"/>
                    <a:pt x="189620" y="245"/>
                    <a:pt x="187036" y="126"/>
                  </a:cubicBezTo>
                  <a:cubicBezTo>
                    <a:pt x="186548" y="109"/>
                    <a:pt x="186519" y="98"/>
                    <a:pt x="186702" y="98"/>
                  </a:cubicBezTo>
                  <a:cubicBezTo>
                    <a:pt x="186769" y="98"/>
                    <a:pt x="186865" y="99"/>
                    <a:pt x="186976" y="102"/>
                  </a:cubicBezTo>
                  <a:cubicBezTo>
                    <a:pt x="187366" y="113"/>
                    <a:pt x="187944" y="135"/>
                    <a:pt x="188202" y="147"/>
                  </a:cubicBezTo>
                  <a:lnTo>
                    <a:pt x="188202" y="147"/>
                  </a:lnTo>
                  <a:cubicBezTo>
                    <a:pt x="186283" y="51"/>
                    <a:pt x="184409" y="1"/>
                    <a:pt x="182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31"/>
            <p:cNvSpPr/>
            <p:nvPr/>
          </p:nvSpPr>
          <p:spPr>
            <a:xfrm>
              <a:off x="1789500" y="4600100"/>
              <a:ext cx="19675" cy="2100"/>
            </a:xfrm>
            <a:custGeom>
              <a:avLst/>
              <a:gdLst/>
              <a:ahLst/>
              <a:cxnLst/>
              <a:rect l="l" t="t" r="r" b="b"/>
              <a:pathLst>
                <a:path w="787" h="84" extrusionOk="0">
                  <a:moveTo>
                    <a:pt x="0" y="0"/>
                  </a:moveTo>
                  <a:lnTo>
                    <a:pt x="0" y="0"/>
                  </a:lnTo>
                  <a:cubicBezTo>
                    <a:pt x="167" y="24"/>
                    <a:pt x="334" y="48"/>
                    <a:pt x="489" y="60"/>
                  </a:cubicBezTo>
                  <a:cubicBezTo>
                    <a:pt x="559" y="68"/>
                    <a:pt x="624" y="71"/>
                    <a:pt x="687" y="75"/>
                  </a:cubicBezTo>
                  <a:lnTo>
                    <a:pt x="687" y="75"/>
                  </a:lnTo>
                  <a:cubicBezTo>
                    <a:pt x="566" y="62"/>
                    <a:pt x="449" y="46"/>
                    <a:pt x="346" y="36"/>
                  </a:cubicBezTo>
                  <a:cubicBezTo>
                    <a:pt x="227" y="24"/>
                    <a:pt x="155" y="12"/>
                    <a:pt x="0" y="0"/>
                  </a:cubicBezTo>
                  <a:close/>
                  <a:moveTo>
                    <a:pt x="687" y="75"/>
                  </a:moveTo>
                  <a:cubicBezTo>
                    <a:pt x="720" y="78"/>
                    <a:pt x="753" y="81"/>
                    <a:pt x="786" y="84"/>
                  </a:cubicBezTo>
                  <a:cubicBezTo>
                    <a:pt x="753" y="80"/>
                    <a:pt x="720" y="77"/>
                    <a:pt x="687"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1"/>
            <p:cNvSpPr/>
            <p:nvPr/>
          </p:nvSpPr>
          <p:spPr>
            <a:xfrm>
              <a:off x="2885175" y="1222000"/>
              <a:ext cx="5675" cy="325"/>
            </a:xfrm>
            <a:custGeom>
              <a:avLst/>
              <a:gdLst/>
              <a:ahLst/>
              <a:cxnLst/>
              <a:rect l="l" t="t" r="r" b="b"/>
              <a:pathLst>
                <a:path w="227" h="13" extrusionOk="0">
                  <a:moveTo>
                    <a:pt x="0" y="1"/>
                  </a:moveTo>
                  <a:cubicBezTo>
                    <a:pt x="8" y="2"/>
                    <a:pt x="17" y="4"/>
                    <a:pt x="25" y="5"/>
                  </a:cubicBezTo>
                  <a:lnTo>
                    <a:pt x="25" y="5"/>
                  </a:lnTo>
                  <a:cubicBezTo>
                    <a:pt x="18" y="4"/>
                    <a:pt x="10" y="2"/>
                    <a:pt x="0" y="1"/>
                  </a:cubicBezTo>
                  <a:close/>
                  <a:moveTo>
                    <a:pt x="25" y="5"/>
                  </a:moveTo>
                  <a:cubicBezTo>
                    <a:pt x="73" y="13"/>
                    <a:pt x="78" y="13"/>
                    <a:pt x="119" y="13"/>
                  </a:cubicBezTo>
                  <a:lnTo>
                    <a:pt x="227" y="13"/>
                  </a:lnTo>
                  <a:cubicBezTo>
                    <a:pt x="154" y="13"/>
                    <a:pt x="82" y="13"/>
                    <a:pt x="25"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1"/>
            <p:cNvSpPr/>
            <p:nvPr/>
          </p:nvSpPr>
          <p:spPr>
            <a:xfrm>
              <a:off x="3875775" y="4322375"/>
              <a:ext cx="11625" cy="1825"/>
            </a:xfrm>
            <a:custGeom>
              <a:avLst/>
              <a:gdLst/>
              <a:ahLst/>
              <a:cxnLst/>
              <a:rect l="l" t="t" r="r" b="b"/>
              <a:pathLst>
                <a:path w="465" h="73" extrusionOk="0">
                  <a:moveTo>
                    <a:pt x="453" y="1"/>
                  </a:moveTo>
                  <a:lnTo>
                    <a:pt x="0" y="72"/>
                  </a:lnTo>
                  <a:lnTo>
                    <a:pt x="0" y="72"/>
                  </a:lnTo>
                  <a:lnTo>
                    <a:pt x="465" y="13"/>
                  </a:lnTo>
                  <a:lnTo>
                    <a:pt x="4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31"/>
            <p:cNvSpPr/>
            <p:nvPr/>
          </p:nvSpPr>
          <p:spPr>
            <a:xfrm>
              <a:off x="2160375" y="1211300"/>
              <a:ext cx="9550" cy="600"/>
            </a:xfrm>
            <a:custGeom>
              <a:avLst/>
              <a:gdLst/>
              <a:ahLst/>
              <a:cxnLst/>
              <a:rect l="l" t="t" r="r" b="b"/>
              <a:pathLst>
                <a:path w="382" h="24" extrusionOk="0">
                  <a:moveTo>
                    <a:pt x="1" y="0"/>
                  </a:moveTo>
                  <a:cubicBezTo>
                    <a:pt x="12" y="12"/>
                    <a:pt x="179" y="12"/>
                    <a:pt x="382" y="24"/>
                  </a:cubicBezTo>
                  <a:cubicBezTo>
                    <a:pt x="322" y="12"/>
                    <a:pt x="215"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31"/>
            <p:cNvSpPr/>
            <p:nvPr/>
          </p:nvSpPr>
          <p:spPr>
            <a:xfrm>
              <a:off x="1815400" y="1206825"/>
              <a:ext cx="44075" cy="625"/>
            </a:xfrm>
            <a:custGeom>
              <a:avLst/>
              <a:gdLst/>
              <a:ahLst/>
              <a:cxnLst/>
              <a:rect l="l" t="t" r="r" b="b"/>
              <a:pathLst>
                <a:path w="1763" h="25" extrusionOk="0">
                  <a:moveTo>
                    <a:pt x="0" y="1"/>
                  </a:moveTo>
                  <a:cubicBezTo>
                    <a:pt x="296" y="1"/>
                    <a:pt x="561" y="4"/>
                    <a:pt x="800" y="8"/>
                  </a:cubicBezTo>
                  <a:lnTo>
                    <a:pt x="800" y="8"/>
                  </a:lnTo>
                  <a:cubicBezTo>
                    <a:pt x="611" y="1"/>
                    <a:pt x="420" y="1"/>
                    <a:pt x="274" y="1"/>
                  </a:cubicBezTo>
                  <a:close/>
                  <a:moveTo>
                    <a:pt x="800" y="8"/>
                  </a:moveTo>
                  <a:lnTo>
                    <a:pt x="800" y="8"/>
                  </a:lnTo>
                  <a:cubicBezTo>
                    <a:pt x="827" y="10"/>
                    <a:pt x="854" y="11"/>
                    <a:pt x="881" y="12"/>
                  </a:cubicBezTo>
                  <a:cubicBezTo>
                    <a:pt x="928" y="12"/>
                    <a:pt x="974" y="13"/>
                    <a:pt x="1020" y="13"/>
                  </a:cubicBezTo>
                  <a:lnTo>
                    <a:pt x="1020" y="13"/>
                  </a:lnTo>
                  <a:cubicBezTo>
                    <a:pt x="949" y="11"/>
                    <a:pt x="876" y="10"/>
                    <a:pt x="800" y="8"/>
                  </a:cubicBezTo>
                  <a:close/>
                  <a:moveTo>
                    <a:pt x="1020" y="13"/>
                  </a:moveTo>
                  <a:cubicBezTo>
                    <a:pt x="1302" y="19"/>
                    <a:pt x="1547" y="24"/>
                    <a:pt x="1762" y="24"/>
                  </a:cubicBezTo>
                  <a:cubicBezTo>
                    <a:pt x="1762" y="24"/>
                    <a:pt x="1410" y="15"/>
                    <a:pt x="102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31"/>
            <p:cNvSpPr/>
            <p:nvPr/>
          </p:nvSpPr>
          <p:spPr>
            <a:xfrm>
              <a:off x="1615975" y="1212175"/>
              <a:ext cx="4775" cy="925"/>
            </a:xfrm>
            <a:custGeom>
              <a:avLst/>
              <a:gdLst/>
              <a:ahLst/>
              <a:cxnLst/>
              <a:rect l="l" t="t" r="r" b="b"/>
              <a:pathLst>
                <a:path w="191" h="37" extrusionOk="0">
                  <a:moveTo>
                    <a:pt x="191" y="1"/>
                  </a:moveTo>
                  <a:cubicBezTo>
                    <a:pt x="71" y="25"/>
                    <a:pt x="36" y="37"/>
                    <a:pt x="0" y="37"/>
                  </a:cubicBezTo>
                  <a:lnTo>
                    <a:pt x="24" y="37"/>
                  </a:lnTo>
                  <a:lnTo>
                    <a:pt x="1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31"/>
            <p:cNvSpPr/>
            <p:nvPr/>
          </p:nvSpPr>
          <p:spPr>
            <a:xfrm>
              <a:off x="5397400" y="952750"/>
              <a:ext cx="20225" cy="1400"/>
            </a:xfrm>
            <a:custGeom>
              <a:avLst/>
              <a:gdLst/>
              <a:ahLst/>
              <a:cxnLst/>
              <a:rect l="l" t="t" r="r" b="b"/>
              <a:pathLst>
                <a:path w="809" h="56" extrusionOk="0">
                  <a:moveTo>
                    <a:pt x="799" y="0"/>
                  </a:moveTo>
                  <a:cubicBezTo>
                    <a:pt x="784" y="0"/>
                    <a:pt x="472" y="21"/>
                    <a:pt x="115" y="47"/>
                  </a:cubicBezTo>
                  <a:lnTo>
                    <a:pt x="115" y="47"/>
                  </a:lnTo>
                  <a:cubicBezTo>
                    <a:pt x="200" y="42"/>
                    <a:pt x="287" y="40"/>
                    <a:pt x="369" y="31"/>
                  </a:cubicBezTo>
                  <a:cubicBezTo>
                    <a:pt x="689" y="9"/>
                    <a:pt x="809" y="0"/>
                    <a:pt x="799" y="0"/>
                  </a:cubicBezTo>
                  <a:close/>
                  <a:moveTo>
                    <a:pt x="115" y="47"/>
                  </a:moveTo>
                  <a:lnTo>
                    <a:pt x="115" y="47"/>
                  </a:lnTo>
                  <a:cubicBezTo>
                    <a:pt x="76" y="49"/>
                    <a:pt x="37" y="51"/>
                    <a:pt x="0" y="55"/>
                  </a:cubicBezTo>
                  <a:cubicBezTo>
                    <a:pt x="39" y="52"/>
                    <a:pt x="77" y="49"/>
                    <a:pt x="115"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31"/>
            <p:cNvSpPr/>
            <p:nvPr/>
          </p:nvSpPr>
          <p:spPr>
            <a:xfrm>
              <a:off x="4279700" y="1104725"/>
              <a:ext cx="35725" cy="6875"/>
            </a:xfrm>
            <a:custGeom>
              <a:avLst/>
              <a:gdLst/>
              <a:ahLst/>
              <a:cxnLst/>
              <a:rect l="l" t="t" r="r" b="b"/>
              <a:pathLst>
                <a:path w="1429" h="275" extrusionOk="0">
                  <a:moveTo>
                    <a:pt x="1429" y="1"/>
                  </a:moveTo>
                  <a:cubicBezTo>
                    <a:pt x="631" y="144"/>
                    <a:pt x="12" y="251"/>
                    <a:pt x="0" y="275"/>
                  </a:cubicBezTo>
                  <a:cubicBezTo>
                    <a:pt x="464" y="191"/>
                    <a:pt x="929" y="96"/>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31"/>
            <p:cNvSpPr/>
            <p:nvPr/>
          </p:nvSpPr>
          <p:spPr>
            <a:xfrm>
              <a:off x="6465975" y="1390775"/>
              <a:ext cx="925" cy="7775"/>
            </a:xfrm>
            <a:custGeom>
              <a:avLst/>
              <a:gdLst/>
              <a:ahLst/>
              <a:cxnLst/>
              <a:rect l="l" t="t" r="r" b="b"/>
              <a:pathLst>
                <a:path w="37" h="311" extrusionOk="0">
                  <a:moveTo>
                    <a:pt x="0" y="1"/>
                  </a:moveTo>
                  <a:cubicBezTo>
                    <a:pt x="1" y="1"/>
                    <a:pt x="10" y="69"/>
                    <a:pt x="21" y="135"/>
                  </a:cubicBezTo>
                  <a:lnTo>
                    <a:pt x="21" y="135"/>
                  </a:lnTo>
                  <a:cubicBezTo>
                    <a:pt x="17" y="91"/>
                    <a:pt x="11" y="47"/>
                    <a:pt x="0" y="1"/>
                  </a:cubicBezTo>
                  <a:close/>
                  <a:moveTo>
                    <a:pt x="21" y="135"/>
                  </a:moveTo>
                  <a:cubicBezTo>
                    <a:pt x="27" y="192"/>
                    <a:pt x="29" y="249"/>
                    <a:pt x="36" y="310"/>
                  </a:cubicBezTo>
                  <a:lnTo>
                    <a:pt x="24" y="155"/>
                  </a:lnTo>
                  <a:cubicBezTo>
                    <a:pt x="23" y="148"/>
                    <a:pt x="22" y="142"/>
                    <a:pt x="21"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31"/>
            <p:cNvSpPr/>
            <p:nvPr/>
          </p:nvSpPr>
          <p:spPr>
            <a:xfrm>
              <a:off x="4315400" y="1095200"/>
              <a:ext cx="51525" cy="9550"/>
            </a:xfrm>
            <a:custGeom>
              <a:avLst/>
              <a:gdLst/>
              <a:ahLst/>
              <a:cxnLst/>
              <a:rect l="l" t="t" r="r" b="b"/>
              <a:pathLst>
                <a:path w="2061" h="382" extrusionOk="0">
                  <a:moveTo>
                    <a:pt x="2061" y="1"/>
                  </a:moveTo>
                  <a:cubicBezTo>
                    <a:pt x="1275" y="144"/>
                    <a:pt x="608" y="275"/>
                    <a:pt x="1" y="382"/>
                  </a:cubicBezTo>
                  <a:cubicBezTo>
                    <a:pt x="644" y="275"/>
                    <a:pt x="1406" y="132"/>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31"/>
            <p:cNvSpPr/>
            <p:nvPr/>
          </p:nvSpPr>
          <p:spPr>
            <a:xfrm>
              <a:off x="1042375" y="1892625"/>
              <a:ext cx="25" cy="13125"/>
            </a:xfrm>
            <a:custGeom>
              <a:avLst/>
              <a:gdLst/>
              <a:ahLst/>
              <a:cxnLst/>
              <a:rect l="l" t="t" r="r" b="b"/>
              <a:pathLst>
                <a:path w="1" h="525" extrusionOk="0">
                  <a:moveTo>
                    <a:pt x="1" y="0"/>
                  </a:moveTo>
                  <a:lnTo>
                    <a:pt x="1" y="465"/>
                  </a:lnTo>
                  <a:cubicBezTo>
                    <a:pt x="1" y="453"/>
                    <a:pt x="1" y="489"/>
                    <a:pt x="1" y="5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31"/>
            <p:cNvSpPr/>
            <p:nvPr/>
          </p:nvSpPr>
          <p:spPr>
            <a:xfrm>
              <a:off x="1042375" y="1905725"/>
              <a:ext cx="25" cy="12525"/>
            </a:xfrm>
            <a:custGeom>
              <a:avLst/>
              <a:gdLst/>
              <a:ahLst/>
              <a:cxnLst/>
              <a:rect l="l" t="t" r="r" b="b"/>
              <a:pathLst>
                <a:path w="1" h="501" extrusionOk="0">
                  <a:moveTo>
                    <a:pt x="1" y="0"/>
                  </a:moveTo>
                  <a:lnTo>
                    <a:pt x="1" y="500"/>
                  </a:lnTo>
                  <a:cubicBezTo>
                    <a:pt x="1" y="274"/>
                    <a:pt x="1" y="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31"/>
            <p:cNvSpPr/>
            <p:nvPr/>
          </p:nvSpPr>
          <p:spPr>
            <a:xfrm>
              <a:off x="1042375" y="1918225"/>
              <a:ext cx="325" cy="27100"/>
            </a:xfrm>
            <a:custGeom>
              <a:avLst/>
              <a:gdLst/>
              <a:ahLst/>
              <a:cxnLst/>
              <a:rect l="l" t="t" r="r" b="b"/>
              <a:pathLst>
                <a:path w="13" h="1084" extrusionOk="0">
                  <a:moveTo>
                    <a:pt x="1" y="0"/>
                  </a:moveTo>
                  <a:cubicBezTo>
                    <a:pt x="1" y="381"/>
                    <a:pt x="1" y="834"/>
                    <a:pt x="13" y="108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31"/>
            <p:cNvSpPr/>
            <p:nvPr/>
          </p:nvSpPr>
          <p:spPr>
            <a:xfrm>
              <a:off x="1067675" y="1574425"/>
              <a:ext cx="325" cy="3600"/>
            </a:xfrm>
            <a:custGeom>
              <a:avLst/>
              <a:gdLst/>
              <a:ahLst/>
              <a:cxnLst/>
              <a:rect l="l" t="t" r="r" b="b"/>
              <a:pathLst>
                <a:path w="13" h="144" extrusionOk="0">
                  <a:moveTo>
                    <a:pt x="13" y="1"/>
                  </a:moveTo>
                  <a:cubicBezTo>
                    <a:pt x="1" y="72"/>
                    <a:pt x="1" y="120"/>
                    <a:pt x="1" y="144"/>
                  </a:cubicBez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31"/>
            <p:cNvSpPr/>
            <p:nvPr/>
          </p:nvSpPr>
          <p:spPr>
            <a:xfrm>
              <a:off x="1067975" y="1486025"/>
              <a:ext cx="28900" cy="88425"/>
            </a:xfrm>
            <a:custGeom>
              <a:avLst/>
              <a:gdLst/>
              <a:ahLst/>
              <a:cxnLst/>
              <a:rect l="l" t="t" r="r" b="b"/>
              <a:pathLst>
                <a:path w="1156" h="3537" extrusionOk="0">
                  <a:moveTo>
                    <a:pt x="1156" y="1"/>
                  </a:moveTo>
                  <a:cubicBezTo>
                    <a:pt x="1060" y="215"/>
                    <a:pt x="977" y="465"/>
                    <a:pt x="870" y="715"/>
                  </a:cubicBezTo>
                  <a:cubicBezTo>
                    <a:pt x="822" y="846"/>
                    <a:pt x="763" y="989"/>
                    <a:pt x="715" y="1120"/>
                  </a:cubicBezTo>
                  <a:cubicBezTo>
                    <a:pt x="655" y="1263"/>
                    <a:pt x="608" y="1406"/>
                    <a:pt x="560" y="1560"/>
                  </a:cubicBezTo>
                  <a:cubicBezTo>
                    <a:pt x="374" y="2096"/>
                    <a:pt x="209" y="2681"/>
                    <a:pt x="63" y="3262"/>
                  </a:cubicBezTo>
                  <a:lnTo>
                    <a:pt x="63" y="3262"/>
                  </a:lnTo>
                  <a:cubicBezTo>
                    <a:pt x="95" y="3142"/>
                    <a:pt x="136" y="3002"/>
                    <a:pt x="179" y="2846"/>
                  </a:cubicBezTo>
                  <a:cubicBezTo>
                    <a:pt x="263" y="2549"/>
                    <a:pt x="358" y="2191"/>
                    <a:pt x="477" y="1846"/>
                  </a:cubicBezTo>
                  <a:cubicBezTo>
                    <a:pt x="608" y="1489"/>
                    <a:pt x="715" y="1132"/>
                    <a:pt x="846" y="810"/>
                  </a:cubicBezTo>
                  <a:cubicBezTo>
                    <a:pt x="977" y="489"/>
                    <a:pt x="1072" y="203"/>
                    <a:pt x="1156" y="1"/>
                  </a:cubicBezTo>
                  <a:close/>
                  <a:moveTo>
                    <a:pt x="63" y="3262"/>
                  </a:moveTo>
                  <a:cubicBezTo>
                    <a:pt x="34" y="3371"/>
                    <a:pt x="12" y="3463"/>
                    <a:pt x="1" y="3537"/>
                  </a:cubicBezTo>
                  <a:lnTo>
                    <a:pt x="24" y="3418"/>
                  </a:lnTo>
                  <a:cubicBezTo>
                    <a:pt x="37" y="3366"/>
                    <a:pt x="50" y="3314"/>
                    <a:pt x="63" y="3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31"/>
            <p:cNvSpPr/>
            <p:nvPr/>
          </p:nvSpPr>
          <p:spPr>
            <a:xfrm>
              <a:off x="1322775" y="1250575"/>
              <a:ext cx="79800" cy="26825"/>
            </a:xfrm>
            <a:custGeom>
              <a:avLst/>
              <a:gdLst/>
              <a:ahLst/>
              <a:cxnLst/>
              <a:rect l="l" t="t" r="r" b="b"/>
              <a:pathLst>
                <a:path w="3192" h="1073" extrusionOk="0">
                  <a:moveTo>
                    <a:pt x="3191" y="1"/>
                  </a:moveTo>
                  <a:cubicBezTo>
                    <a:pt x="3191" y="1"/>
                    <a:pt x="3001" y="48"/>
                    <a:pt x="2703" y="132"/>
                  </a:cubicBezTo>
                  <a:cubicBezTo>
                    <a:pt x="2685" y="138"/>
                    <a:pt x="2668" y="143"/>
                    <a:pt x="2650" y="148"/>
                  </a:cubicBezTo>
                  <a:lnTo>
                    <a:pt x="2650" y="148"/>
                  </a:lnTo>
                  <a:cubicBezTo>
                    <a:pt x="2811" y="106"/>
                    <a:pt x="2994" y="57"/>
                    <a:pt x="3191" y="1"/>
                  </a:cubicBezTo>
                  <a:close/>
                  <a:moveTo>
                    <a:pt x="2650" y="148"/>
                  </a:moveTo>
                  <a:cubicBezTo>
                    <a:pt x="2638" y="151"/>
                    <a:pt x="2626" y="154"/>
                    <a:pt x="2615" y="157"/>
                  </a:cubicBezTo>
                  <a:lnTo>
                    <a:pt x="2615" y="157"/>
                  </a:lnTo>
                  <a:cubicBezTo>
                    <a:pt x="2626" y="154"/>
                    <a:pt x="2638" y="151"/>
                    <a:pt x="2650" y="148"/>
                  </a:cubicBezTo>
                  <a:close/>
                  <a:moveTo>
                    <a:pt x="2615" y="157"/>
                  </a:moveTo>
                  <a:cubicBezTo>
                    <a:pt x="2571" y="167"/>
                    <a:pt x="2526" y="177"/>
                    <a:pt x="2477" y="191"/>
                  </a:cubicBezTo>
                  <a:cubicBezTo>
                    <a:pt x="2394" y="215"/>
                    <a:pt x="2298" y="239"/>
                    <a:pt x="2215" y="275"/>
                  </a:cubicBezTo>
                  <a:cubicBezTo>
                    <a:pt x="2036" y="322"/>
                    <a:pt x="1846" y="382"/>
                    <a:pt x="1655" y="441"/>
                  </a:cubicBezTo>
                  <a:cubicBezTo>
                    <a:pt x="1262" y="548"/>
                    <a:pt x="893" y="703"/>
                    <a:pt x="608" y="798"/>
                  </a:cubicBezTo>
                  <a:cubicBezTo>
                    <a:pt x="465" y="846"/>
                    <a:pt x="346" y="894"/>
                    <a:pt x="262" y="918"/>
                  </a:cubicBezTo>
                  <a:cubicBezTo>
                    <a:pt x="179" y="953"/>
                    <a:pt x="131" y="977"/>
                    <a:pt x="131" y="977"/>
                  </a:cubicBezTo>
                  <a:cubicBezTo>
                    <a:pt x="393" y="882"/>
                    <a:pt x="715" y="787"/>
                    <a:pt x="774" y="763"/>
                  </a:cubicBezTo>
                  <a:cubicBezTo>
                    <a:pt x="783" y="760"/>
                    <a:pt x="788" y="758"/>
                    <a:pt x="789" y="758"/>
                  </a:cubicBezTo>
                  <a:cubicBezTo>
                    <a:pt x="793" y="758"/>
                    <a:pt x="758" y="774"/>
                    <a:pt x="667" y="810"/>
                  </a:cubicBezTo>
                  <a:cubicBezTo>
                    <a:pt x="608" y="834"/>
                    <a:pt x="524" y="870"/>
                    <a:pt x="417" y="906"/>
                  </a:cubicBezTo>
                  <a:cubicBezTo>
                    <a:pt x="310" y="941"/>
                    <a:pt x="167" y="1001"/>
                    <a:pt x="0" y="1072"/>
                  </a:cubicBezTo>
                  <a:cubicBezTo>
                    <a:pt x="239" y="977"/>
                    <a:pt x="441" y="906"/>
                    <a:pt x="620" y="846"/>
                  </a:cubicBezTo>
                  <a:cubicBezTo>
                    <a:pt x="798" y="787"/>
                    <a:pt x="941" y="727"/>
                    <a:pt x="1072" y="691"/>
                  </a:cubicBezTo>
                  <a:cubicBezTo>
                    <a:pt x="1310" y="596"/>
                    <a:pt x="1465" y="560"/>
                    <a:pt x="1548" y="525"/>
                  </a:cubicBezTo>
                  <a:cubicBezTo>
                    <a:pt x="1619" y="504"/>
                    <a:pt x="1642" y="497"/>
                    <a:pt x="1639" y="497"/>
                  </a:cubicBezTo>
                  <a:cubicBezTo>
                    <a:pt x="1634" y="497"/>
                    <a:pt x="1579" y="511"/>
                    <a:pt x="1524" y="525"/>
                  </a:cubicBezTo>
                  <a:cubicBezTo>
                    <a:pt x="1483" y="531"/>
                    <a:pt x="1438" y="540"/>
                    <a:pt x="1428" y="540"/>
                  </a:cubicBezTo>
                  <a:cubicBezTo>
                    <a:pt x="1417" y="540"/>
                    <a:pt x="1441" y="531"/>
                    <a:pt x="1536" y="501"/>
                  </a:cubicBezTo>
                  <a:cubicBezTo>
                    <a:pt x="1632" y="465"/>
                    <a:pt x="1786" y="406"/>
                    <a:pt x="2048" y="322"/>
                  </a:cubicBezTo>
                  <a:cubicBezTo>
                    <a:pt x="2179" y="286"/>
                    <a:pt x="2346" y="239"/>
                    <a:pt x="2525" y="179"/>
                  </a:cubicBezTo>
                  <a:cubicBezTo>
                    <a:pt x="2554" y="172"/>
                    <a:pt x="2584" y="164"/>
                    <a:pt x="2615" y="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31"/>
            <p:cNvSpPr/>
            <p:nvPr/>
          </p:nvSpPr>
          <p:spPr>
            <a:xfrm>
              <a:off x="1629350" y="1215125"/>
              <a:ext cx="43925" cy="2075"/>
            </a:xfrm>
            <a:custGeom>
              <a:avLst/>
              <a:gdLst/>
              <a:ahLst/>
              <a:cxnLst/>
              <a:rect l="l" t="t" r="r" b="b"/>
              <a:pathLst>
                <a:path w="1757" h="83" extrusionOk="0">
                  <a:moveTo>
                    <a:pt x="1600" y="0"/>
                  </a:moveTo>
                  <a:cubicBezTo>
                    <a:pt x="1510" y="0"/>
                    <a:pt x="1247" y="8"/>
                    <a:pt x="775" y="26"/>
                  </a:cubicBezTo>
                  <a:cubicBezTo>
                    <a:pt x="346" y="38"/>
                    <a:pt x="132" y="73"/>
                    <a:pt x="48" y="73"/>
                  </a:cubicBezTo>
                  <a:cubicBezTo>
                    <a:pt x="7" y="79"/>
                    <a:pt x="1" y="82"/>
                    <a:pt x="19" y="82"/>
                  </a:cubicBezTo>
                  <a:cubicBezTo>
                    <a:pt x="37" y="82"/>
                    <a:pt x="78" y="79"/>
                    <a:pt x="132" y="73"/>
                  </a:cubicBezTo>
                  <a:cubicBezTo>
                    <a:pt x="275" y="65"/>
                    <a:pt x="525" y="57"/>
                    <a:pt x="643" y="57"/>
                  </a:cubicBezTo>
                  <a:cubicBezTo>
                    <a:pt x="691" y="57"/>
                    <a:pt x="717" y="58"/>
                    <a:pt x="703" y="61"/>
                  </a:cubicBezTo>
                  <a:cubicBezTo>
                    <a:pt x="1397" y="24"/>
                    <a:pt x="1756" y="0"/>
                    <a:pt x="1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31"/>
            <p:cNvSpPr/>
            <p:nvPr/>
          </p:nvSpPr>
          <p:spPr>
            <a:xfrm>
              <a:off x="3446550" y="1206825"/>
              <a:ext cx="16250" cy="1225"/>
            </a:xfrm>
            <a:custGeom>
              <a:avLst/>
              <a:gdLst/>
              <a:ahLst/>
              <a:cxnLst/>
              <a:rect l="l" t="t" r="r" b="b"/>
              <a:pathLst>
                <a:path w="650" h="49" extrusionOk="0">
                  <a:moveTo>
                    <a:pt x="167" y="1"/>
                  </a:moveTo>
                  <a:cubicBezTo>
                    <a:pt x="163" y="2"/>
                    <a:pt x="160" y="2"/>
                    <a:pt x="158" y="3"/>
                  </a:cubicBezTo>
                  <a:lnTo>
                    <a:pt x="158" y="3"/>
                  </a:lnTo>
                  <a:lnTo>
                    <a:pt x="167" y="1"/>
                  </a:lnTo>
                  <a:close/>
                  <a:moveTo>
                    <a:pt x="158" y="3"/>
                  </a:moveTo>
                  <a:lnTo>
                    <a:pt x="0" y="48"/>
                  </a:lnTo>
                  <a:cubicBezTo>
                    <a:pt x="554" y="14"/>
                    <a:pt x="650" y="6"/>
                    <a:pt x="584" y="6"/>
                  </a:cubicBezTo>
                  <a:cubicBezTo>
                    <a:pt x="528" y="6"/>
                    <a:pt x="356" y="11"/>
                    <a:pt x="247" y="11"/>
                  </a:cubicBezTo>
                  <a:cubicBezTo>
                    <a:pt x="184" y="11"/>
                    <a:pt x="142" y="9"/>
                    <a:pt x="158"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31"/>
            <p:cNvSpPr/>
            <p:nvPr/>
          </p:nvSpPr>
          <p:spPr>
            <a:xfrm>
              <a:off x="3746300" y="1176175"/>
              <a:ext cx="47650" cy="4775"/>
            </a:xfrm>
            <a:custGeom>
              <a:avLst/>
              <a:gdLst/>
              <a:ahLst/>
              <a:cxnLst/>
              <a:rect l="l" t="t" r="r" b="b"/>
              <a:pathLst>
                <a:path w="1906" h="191" extrusionOk="0">
                  <a:moveTo>
                    <a:pt x="1905" y="0"/>
                  </a:moveTo>
                  <a:lnTo>
                    <a:pt x="619" y="95"/>
                  </a:lnTo>
                  <a:lnTo>
                    <a:pt x="0" y="19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31"/>
            <p:cNvSpPr/>
            <p:nvPr/>
          </p:nvSpPr>
          <p:spPr>
            <a:xfrm>
              <a:off x="3982625" y="1155025"/>
              <a:ext cx="55100" cy="7475"/>
            </a:xfrm>
            <a:custGeom>
              <a:avLst/>
              <a:gdLst/>
              <a:ahLst/>
              <a:cxnLst/>
              <a:rect l="l" t="t" r="r" b="b"/>
              <a:pathLst>
                <a:path w="2204" h="299" extrusionOk="0">
                  <a:moveTo>
                    <a:pt x="2203" y="1"/>
                  </a:moveTo>
                  <a:cubicBezTo>
                    <a:pt x="2203" y="1"/>
                    <a:pt x="2171" y="5"/>
                    <a:pt x="2114" y="13"/>
                  </a:cubicBezTo>
                  <a:lnTo>
                    <a:pt x="2114" y="13"/>
                  </a:lnTo>
                  <a:lnTo>
                    <a:pt x="2203" y="1"/>
                  </a:lnTo>
                  <a:close/>
                  <a:moveTo>
                    <a:pt x="2114" y="13"/>
                  </a:moveTo>
                  <a:lnTo>
                    <a:pt x="1394" y="108"/>
                  </a:lnTo>
                  <a:cubicBezTo>
                    <a:pt x="1198" y="142"/>
                    <a:pt x="1003" y="166"/>
                    <a:pt x="851" y="189"/>
                  </a:cubicBezTo>
                  <a:lnTo>
                    <a:pt x="851" y="189"/>
                  </a:lnTo>
                  <a:lnTo>
                    <a:pt x="1108" y="156"/>
                  </a:lnTo>
                  <a:cubicBezTo>
                    <a:pt x="1522" y="93"/>
                    <a:pt x="1937" y="36"/>
                    <a:pt x="2114" y="13"/>
                  </a:cubicBezTo>
                  <a:close/>
                  <a:moveTo>
                    <a:pt x="851" y="189"/>
                  </a:moveTo>
                  <a:lnTo>
                    <a:pt x="823" y="192"/>
                  </a:lnTo>
                  <a:lnTo>
                    <a:pt x="823" y="192"/>
                  </a:lnTo>
                  <a:lnTo>
                    <a:pt x="834" y="191"/>
                  </a:lnTo>
                  <a:cubicBezTo>
                    <a:pt x="840" y="191"/>
                    <a:pt x="845" y="190"/>
                    <a:pt x="851" y="189"/>
                  </a:cubicBezTo>
                  <a:close/>
                  <a:moveTo>
                    <a:pt x="823" y="192"/>
                  </a:moveTo>
                  <a:lnTo>
                    <a:pt x="584" y="215"/>
                  </a:lnTo>
                  <a:lnTo>
                    <a:pt x="1" y="299"/>
                  </a:lnTo>
                  <a:lnTo>
                    <a:pt x="823" y="1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31"/>
            <p:cNvSpPr/>
            <p:nvPr/>
          </p:nvSpPr>
          <p:spPr>
            <a:xfrm>
              <a:off x="6467675" y="1714575"/>
              <a:ext cx="1600" cy="27450"/>
            </a:xfrm>
            <a:custGeom>
              <a:avLst/>
              <a:gdLst/>
              <a:ahLst/>
              <a:cxnLst/>
              <a:rect l="l" t="t" r="r" b="b"/>
              <a:pathLst>
                <a:path w="64" h="1098" extrusionOk="0">
                  <a:moveTo>
                    <a:pt x="13" y="1"/>
                  </a:moveTo>
                  <a:lnTo>
                    <a:pt x="13" y="1"/>
                  </a:lnTo>
                  <a:cubicBezTo>
                    <a:pt x="1" y="1"/>
                    <a:pt x="2" y="320"/>
                    <a:pt x="40" y="1098"/>
                  </a:cubicBezTo>
                  <a:lnTo>
                    <a:pt x="63" y="693"/>
                  </a:lnTo>
                  <a:cubicBezTo>
                    <a:pt x="46" y="267"/>
                    <a:pt x="2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31"/>
            <p:cNvSpPr/>
            <p:nvPr/>
          </p:nvSpPr>
          <p:spPr>
            <a:xfrm>
              <a:off x="6531750" y="3047525"/>
              <a:ext cx="3900" cy="73550"/>
            </a:xfrm>
            <a:custGeom>
              <a:avLst/>
              <a:gdLst/>
              <a:ahLst/>
              <a:cxnLst/>
              <a:rect l="l" t="t" r="r" b="b"/>
              <a:pathLst>
                <a:path w="156" h="2942" extrusionOk="0">
                  <a:moveTo>
                    <a:pt x="1" y="1"/>
                  </a:moveTo>
                  <a:cubicBezTo>
                    <a:pt x="13" y="572"/>
                    <a:pt x="84" y="2037"/>
                    <a:pt x="156" y="2941"/>
                  </a:cubicBezTo>
                  <a:cubicBezTo>
                    <a:pt x="96" y="1763"/>
                    <a:pt x="36" y="59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31"/>
            <p:cNvSpPr/>
            <p:nvPr/>
          </p:nvSpPr>
          <p:spPr>
            <a:xfrm>
              <a:off x="4207350" y="4270900"/>
              <a:ext cx="49450" cy="4775"/>
            </a:xfrm>
            <a:custGeom>
              <a:avLst/>
              <a:gdLst/>
              <a:ahLst/>
              <a:cxnLst/>
              <a:rect l="l" t="t" r="r" b="b"/>
              <a:pathLst>
                <a:path w="1978" h="191" extrusionOk="0">
                  <a:moveTo>
                    <a:pt x="1977" y="0"/>
                  </a:moveTo>
                  <a:lnTo>
                    <a:pt x="1" y="191"/>
                  </a:lnTo>
                  <a:lnTo>
                    <a:pt x="930" y="119"/>
                  </a:lnTo>
                  <a:lnTo>
                    <a:pt x="19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31"/>
            <p:cNvSpPr/>
            <p:nvPr/>
          </p:nvSpPr>
          <p:spPr>
            <a:xfrm>
              <a:off x="2194600" y="1264275"/>
              <a:ext cx="25" cy="25"/>
            </a:xfrm>
            <a:custGeom>
              <a:avLst/>
              <a:gdLst/>
              <a:ahLst/>
              <a:cxnLst/>
              <a:rect l="l" t="t" r="r" b="b"/>
              <a:pathLst>
                <a:path w="1" h="1" extrusionOk="0">
                  <a:moveTo>
                    <a:pt x="1"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35"/>
          <p:cNvSpPr txBox="1">
            <a:spLocks noGrp="1"/>
          </p:cNvSpPr>
          <p:nvPr>
            <p:ph type="title"/>
          </p:nvPr>
        </p:nvSpPr>
        <p:spPr>
          <a:xfrm>
            <a:off x="1167973" y="1063179"/>
            <a:ext cx="6080477" cy="15493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500" dirty="0" smtClean="0">
                <a:latin typeface="Quicksand" charset="0"/>
              </a:rPr>
              <a:t>Strategi </a:t>
            </a:r>
            <a:r>
              <a:rPr lang="en-US" altLang="en-GB" sz="4500" dirty="0" smtClean="0">
                <a:latin typeface="Quicksand" charset="0"/>
              </a:rPr>
              <a:t>Penerapannya pada Pemprov Lampung</a:t>
            </a:r>
            <a:endParaRPr lang="en-US" altLang="en-GB" sz="4500" dirty="0" smtClean="0">
              <a:latin typeface="Quicksand" charset="0"/>
            </a:endParaRPr>
          </a:p>
        </p:txBody>
      </p:sp>
      <p:pic>
        <p:nvPicPr>
          <p:cNvPr id="1952" name="Google Shape;1952;p35"/>
          <p:cNvPicPr preferRelativeResize="0"/>
          <p:nvPr/>
        </p:nvPicPr>
        <p:blipFill>
          <a:blip r:embed="rId1"/>
          <a:stretch>
            <a:fillRect/>
          </a:stretch>
        </p:blipFill>
        <p:spPr>
          <a:xfrm rot="-1209662">
            <a:off x="-1278300" y="-5430"/>
            <a:ext cx="7821914" cy="3147994"/>
          </a:xfrm>
          <a:prstGeom prst="rect">
            <a:avLst/>
          </a:prstGeom>
          <a:noFill/>
          <a:ln>
            <a:noFill/>
          </a:ln>
        </p:spPr>
      </p:pic>
      <p:pic>
        <p:nvPicPr>
          <p:cNvPr id="1954" name="Google Shape;1954;p35"/>
          <p:cNvPicPr preferRelativeResize="0"/>
          <p:nvPr/>
        </p:nvPicPr>
        <p:blipFill>
          <a:blip r:embed="rId2"/>
          <a:stretch>
            <a:fillRect/>
          </a:stretch>
        </p:blipFill>
        <p:spPr>
          <a:xfrm rot="385317">
            <a:off x="7232179" y="3442425"/>
            <a:ext cx="1143227" cy="1097900"/>
          </a:xfrm>
          <a:prstGeom prst="rect">
            <a:avLst/>
          </a:prstGeom>
          <a:noFill/>
          <a:ln>
            <a:noFill/>
          </a:ln>
        </p:spPr>
      </p:pic>
      <p:sp>
        <p:nvSpPr>
          <p:cNvPr id="6" name="Snip Diagonal Corner Rectangle 5"/>
          <p:cNvSpPr/>
          <p:nvPr/>
        </p:nvSpPr>
        <p:spPr>
          <a:xfrm>
            <a:off x="1603240" y="3191691"/>
            <a:ext cx="5209942" cy="1152128"/>
          </a:xfrm>
          <a:prstGeom prst="snip2DiagRect">
            <a:avLst>
              <a:gd name="adj1" fmla="val 0"/>
              <a:gd name="adj2" fmla="val 0"/>
            </a:avLst>
          </a:prstGeom>
          <a:noFill/>
          <a:ln w="9525" cap="flat" cmpd="sng" algn="ctr">
            <a:noFill/>
            <a:prstDash val="solid"/>
          </a:ln>
          <a:effectLst>
            <a:outerShdw blurRad="50800" dist="38100" dir="5400000" algn="t" rotWithShape="0">
              <a:prstClr val="black">
                <a:alpha val="40000"/>
              </a:prstClr>
            </a:outerShdw>
          </a:effectLst>
        </p:spPr>
        <p:txBody>
          <a:bodyPr lIns="72826" tIns="36494" rIns="72826" bIns="36494" anchor="ctr"/>
          <a:lstStyle/>
          <a:p>
            <a:pPr marL="342900" indent="-342900" defTabSz="728345">
              <a:buAutoNum type="arabicPeriod"/>
              <a:defRPr/>
            </a:pPr>
            <a:r>
              <a:rPr lang="en-US" sz="1800" kern="0" dirty="0">
                <a:solidFill>
                  <a:schemeClr val="accent1"/>
                </a:solidFill>
                <a:latin typeface="+mn-lt"/>
                <a:ea typeface="MS PGothic" panose="020B0600070205080204" charset="-128"/>
                <a:cs typeface="+mn-lt"/>
              </a:rPr>
              <a:t>Pemprov Lampung melakukan penilaian ulang dengan mengupdate data yang sudah ada</a:t>
            </a:r>
            <a:endParaRPr lang="en-US" sz="1800" kern="0" dirty="0">
              <a:solidFill>
                <a:schemeClr val="accent1"/>
              </a:solidFill>
              <a:latin typeface="+mn-lt"/>
              <a:ea typeface="MS PGothic" panose="020B0600070205080204" charset="-128"/>
              <a:cs typeface="+mn-lt"/>
            </a:endParaRPr>
          </a:p>
          <a:p>
            <a:pPr marL="342900" indent="-342900" defTabSz="728345">
              <a:buAutoNum type="arabicPeriod"/>
              <a:defRPr/>
            </a:pPr>
            <a:r>
              <a:rPr lang="en-US" sz="1800" kern="0" dirty="0">
                <a:solidFill>
                  <a:schemeClr val="accent1"/>
                </a:solidFill>
                <a:latin typeface="+mn-lt"/>
                <a:ea typeface="MS PGothic" panose="020B0600070205080204" charset="-128"/>
                <a:cs typeface="+mn-lt"/>
              </a:rPr>
              <a:t>Menyusun kebijakan terkait hasil penilaian ulang</a:t>
            </a:r>
            <a:endParaRPr lang="en-US" sz="1800" kern="0" dirty="0">
              <a:solidFill>
                <a:schemeClr val="accent1"/>
              </a:solidFill>
              <a:latin typeface="+mn-lt"/>
              <a:ea typeface="MS PGothic" panose="020B0600070205080204" charset="-128"/>
              <a:cs typeface="+mn-lt"/>
            </a:endParaRPr>
          </a:p>
          <a:p>
            <a:pPr marL="342900" indent="-342900" defTabSz="728345">
              <a:buAutoNum type="arabicPeriod"/>
              <a:defRPr/>
            </a:pPr>
            <a:r>
              <a:rPr lang="en-US" sz="1800" kern="0" dirty="0">
                <a:solidFill>
                  <a:schemeClr val="accent1"/>
                </a:solidFill>
                <a:latin typeface="+mn-lt"/>
                <a:ea typeface="MS PGothic" panose="020B0600070205080204" charset="-128"/>
                <a:cs typeface="+mn-lt"/>
              </a:rPr>
              <a:t>Membentuk Tim Kerja dalam proses pelepasan hak atas tanah serta membentuk SOP</a:t>
            </a:r>
            <a:endParaRPr lang="en-US" sz="1800" kern="0" dirty="0">
              <a:solidFill>
                <a:schemeClr val="accent1"/>
              </a:solidFill>
              <a:latin typeface="+mn-lt"/>
              <a:ea typeface="MS PGothic" panose="020B0600070205080204" charset="-128"/>
              <a:cs typeface="+mn-lt"/>
            </a:endParaRPr>
          </a:p>
          <a:p>
            <a:pPr defTabSz="728345">
              <a:defRPr/>
            </a:pPr>
            <a:endParaRPr lang="en-US" sz="1800" kern="0" dirty="0">
              <a:solidFill>
                <a:schemeClr val="accent1"/>
              </a:solidFill>
              <a:latin typeface="+mn-lt"/>
              <a:ea typeface="MS PGothic" panose="020B0600070205080204" charset="-128"/>
              <a:cs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511175" y="154305"/>
            <a:ext cx="8121650" cy="634365"/>
          </a:xfrm>
        </p:spPr>
        <p:txBody>
          <a:bodyPr/>
          <a:p>
            <a:pPr algn="ctr"/>
            <a:r>
              <a:rPr lang="en-US" sz="2400">
                <a:latin typeface="Arial" panose="020B0604020202020204" pitchFamily="34" charset="0"/>
                <a:cs typeface="Arial" panose="020B0604020202020204" pitchFamily="34" charset="0"/>
              </a:rPr>
              <a:t>PROSES PENYELESAIAN PELEPASAN TANAH PADA PEMPROV LAMPUNG</a:t>
            </a:r>
            <a:endParaRPr lang="en-US" sz="2400">
              <a:latin typeface="Arial" panose="020B0604020202020204" pitchFamily="34" charset="0"/>
              <a:cs typeface="Arial" panose="020B0604020202020204" pitchFamily="34" charset="0"/>
            </a:endParaRPr>
          </a:p>
        </p:txBody>
      </p:sp>
      <p:pic>
        <p:nvPicPr>
          <p:cNvPr id="3" name="Content Placeholder 2"/>
          <p:cNvPicPr>
            <a:picLocks noChangeAspect="1"/>
          </p:cNvPicPr>
          <p:nvPr>
            <p:ph idx="1"/>
          </p:nvPr>
        </p:nvPicPr>
        <p:blipFill>
          <a:blip r:embed="rId1"/>
          <a:srcRect l="22951" t="28910" r="21377" b="12124"/>
          <a:stretch>
            <a:fillRect/>
          </a:stretch>
        </p:blipFill>
        <p:spPr>
          <a:xfrm>
            <a:off x="510540" y="794385"/>
            <a:ext cx="8122920" cy="4155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l="19253" t="22096" r="17347" b="11777"/>
          <a:stretch>
            <a:fillRect/>
          </a:stretch>
        </p:blipFill>
        <p:spPr>
          <a:xfrm>
            <a:off x="492760" y="254000"/>
            <a:ext cx="8102600" cy="47536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595" t="21159" r="17272" b="13031"/>
          <a:stretch>
            <a:fillRect/>
          </a:stretch>
        </p:blipFill>
        <p:spPr>
          <a:xfrm>
            <a:off x="335915" y="175895"/>
            <a:ext cx="8472170" cy="49676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438" t="19000" r="17417" b="13556"/>
          <a:stretch>
            <a:fillRect/>
          </a:stretch>
        </p:blipFill>
        <p:spPr>
          <a:xfrm>
            <a:off x="228600" y="74930"/>
            <a:ext cx="8589645" cy="49961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19438" t="18444" r="17224" b="15204"/>
          <a:stretch>
            <a:fillRect/>
          </a:stretch>
        </p:blipFill>
        <p:spPr>
          <a:xfrm>
            <a:off x="175895" y="128270"/>
            <a:ext cx="8712200" cy="4886960"/>
          </a:xfrm>
          <a:prstGeom prst="rect">
            <a:avLst/>
          </a:prstGeom>
        </p:spPr>
      </p:pic>
    </p:spTree>
  </p:cSld>
  <p:clrMapOvr>
    <a:masterClrMapping/>
  </p:clrMapOvr>
</p:sld>
</file>

<file path=ppt/theme/theme1.xml><?xml version="1.0" encoding="utf-8"?>
<a:theme xmlns:a="http://schemas.openxmlformats.org/drawingml/2006/main" name="Simple Blackboard Background by Slidesgo">
  <a:themeElements>
    <a:clrScheme name="Simple Light">
      <a:dk1>
        <a:srgbClr val="D752A4"/>
      </a:dk1>
      <a:lt1>
        <a:srgbClr val="31A9EA"/>
      </a:lt1>
      <a:dk2>
        <a:srgbClr val="F9DC01"/>
      </a:dk2>
      <a:lt2>
        <a:srgbClr val="595959"/>
      </a:lt2>
      <a:accent1>
        <a:srgbClr val="FFFFFF"/>
      </a:accent1>
      <a:accent2>
        <a:srgbClr val="D752A4"/>
      </a:accent2>
      <a:accent3>
        <a:srgbClr val="31A9EA"/>
      </a:accent3>
      <a:accent4>
        <a:srgbClr val="F9DC01"/>
      </a:accent4>
      <a:accent5>
        <a:srgbClr val="595959"/>
      </a:accent5>
      <a:accent6>
        <a:srgbClr val="FFFFFF"/>
      </a:accent6>
      <a:hlink>
        <a:srgbClr val="D752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1559</Words>
  <Application>WPS Presentation</Application>
  <PresentationFormat>On-screen Show (16:9)</PresentationFormat>
  <Paragraphs>41</Paragraphs>
  <Slides>14</Slides>
  <Notes>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SimSun</vt:lpstr>
      <vt:lpstr>Wingdings</vt:lpstr>
      <vt:lpstr>Arial</vt:lpstr>
      <vt:lpstr>Reenie Beanie</vt:lpstr>
      <vt:lpstr>Quicksand</vt:lpstr>
      <vt:lpstr>Roboto Condensed Light</vt:lpstr>
      <vt:lpstr>Segoe Print</vt:lpstr>
      <vt:lpstr>Bell Gothic Std Black</vt:lpstr>
      <vt:lpstr>Yu Gothic UI Semibold</vt:lpstr>
      <vt:lpstr>Sitka Heading</vt:lpstr>
      <vt:lpstr>Quicksand</vt:lpstr>
      <vt:lpstr>MS PGothic</vt:lpstr>
      <vt:lpstr>Arial Black</vt:lpstr>
      <vt:lpstr>Calibri</vt:lpstr>
      <vt:lpstr>Times New Roman</vt:lpstr>
      <vt:lpstr>Microsoft YaHei</vt:lpstr>
      <vt:lpstr>Arial Unicode MS</vt:lpstr>
      <vt:lpstr>Simple Blackboard Background by Slidesgo</vt:lpstr>
      <vt:lpstr> PENYELESAIAN PENGUASAAN PADA ASET TANAH MELALUI PENJUALAN ASET TANPA LELANG</vt:lpstr>
      <vt:lpstr>Dasar Pelaksanaan </vt:lpstr>
      <vt:lpstr>PowerPoint 演示文稿</vt:lpstr>
      <vt:lpstr>Strategi Penerapannya pada Pemprov Lampung</vt:lpstr>
      <vt:lpstr>PROSES PENYELESAIAN PELEPASAN TANAH PADA PEMPROV LAMPUNG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PEMBINAAN PENERAPAN POLA KEUANGAN BLUD</dc:title>
  <dc:creator>User</dc:creator>
  <cp:lastModifiedBy>Guardian Gamers</cp:lastModifiedBy>
  <cp:revision>19</cp:revision>
  <dcterms:created xsi:type="dcterms:W3CDTF">2023-07-18T23:54:00Z</dcterms:created>
  <dcterms:modified xsi:type="dcterms:W3CDTF">2023-07-20T02:10:33Z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57E7567E0BCF44DEB9B05B6BA070CE5C</vt:lpwstr>
  </property>
  <property fmtid="{D5CDD505-2E9C-101B-9397-08002B2CF9AE}" pid="3" name="KSOProductBuildVer">
    <vt:lpwstr>1033-11.2.0.11417</vt:lpwstr>
  </property>
</Properties>
</file>