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77" r:id="rId5"/>
    <p:sldId id="257" r:id="rId6"/>
    <p:sldId id="259" r:id="rId7"/>
    <p:sldId id="267" r:id="rId8"/>
    <p:sldId id="265" r:id="rId9"/>
    <p:sldId id="260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5220" autoAdjust="0"/>
  </p:normalViewPr>
  <p:slideViewPr>
    <p:cSldViewPr snapToGrid="0">
      <p:cViewPr varScale="1">
        <p:scale>
          <a:sx n="50" d="100"/>
          <a:sy n="50" d="100"/>
        </p:scale>
        <p:origin x="720" y="41"/>
      </p:cViewPr>
      <p:guideLst/>
    </p:cSldViewPr>
  </p:slideViewPr>
  <p:outlineViewPr>
    <p:cViewPr>
      <p:scale>
        <a:sx n="33" d="100"/>
        <a:sy n="33" d="100"/>
      </p:scale>
      <p:origin x="0" y="-21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179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A3114B-0CDD-4419-A4DE-E0C29A2AE1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C25048-78D1-4821-8E2B-7A77CCA12F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52186-C111-43A8-A0F7-F77FFDE4DF82}" type="datetimeFigureOut">
              <a:rPr lang="en-US" smtClean="0"/>
              <a:t>8/10/2023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924695-047D-4CC8-8801-1AA37457E7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00293-63F6-438D-A9A8-024975FD55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6CFAD-C154-4C9C-AD01-665A505506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79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BBB5B-F3DE-41D7-B279-483D20E8E363}" type="datetimeFigureOut">
              <a:rPr lang="en-US" smtClean="0"/>
              <a:t>8/10/2023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62BC0-7DC4-4569-951D-2BB947534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4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A325D4D-835D-41B6-9B16-A090AA0883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D87D16-A856-42F4-9D8C-A0C1D482E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442052"/>
            <a:ext cx="12192000" cy="1425257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anchor="ctr"/>
          <a:lstStyle>
            <a:lvl1pPr algn="ctr">
              <a:defRPr sz="6000" cap="all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D39BB44-64AC-49A7-8555-2CC62AD7C2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867309"/>
            <a:ext cx="12192000" cy="1036320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anchor="ctr"/>
          <a:lstStyle>
            <a:lvl1pPr marL="0" indent="0" algn="ctr">
              <a:buNone/>
              <a:defRPr sz="24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51AF15-A085-49C8-ABEC-EF90E7D7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92779" y="2325925"/>
            <a:ext cx="5806440" cy="159654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03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pportunity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198964-B829-4E4F-AAE7-4D7A404AB7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3057" y="698523"/>
            <a:ext cx="5715000" cy="469089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7C80E83-E343-4BA5-ABB5-ACA84EEE62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81078" y="1853427"/>
            <a:ext cx="1252367" cy="86349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32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BA56986C-C9AC-44CD-9D32-24AA209F76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883704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1B45AB9-9A5F-4872-A322-AD3890A5BE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3253816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E5E3032E-6B86-4F42-95E1-7C7B130871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9646" y="1853426"/>
            <a:ext cx="1252367" cy="863491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32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C56EA384-B876-4E37-81CC-FF14C8064E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6428" y="2883704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7A136A37-A8C3-48F4-978F-3042B2451F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26428" y="3253816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90D156C2-557C-45F2-B9BA-7CE533312A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58214" y="1853427"/>
            <a:ext cx="1252028" cy="863492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32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38E358D4-D1F9-4872-A079-98E1F6BD66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14657" y="2883704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8D809314-142B-40CA-8424-37611F5E9C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14657" y="3253816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3B652552-1A5B-4884-9BDF-1A26639593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234542"/>
            <a:ext cx="12191999" cy="26234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5C7A8808-3BA5-498D-8E57-CAB9DF0182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742EE3D7-DACC-458E-82B0-EC87F8BAE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8ED908E6-B839-44D9-AFFC-E5E5E592E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22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1225E-57F6-4605-A684-F9B30F1F6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568" y="2450440"/>
            <a:ext cx="4143432" cy="548711"/>
          </a:xfrm>
          <a:prstGeom prst="rect">
            <a:avLst/>
          </a:prstGeom>
        </p:spPr>
        <p:txBody>
          <a:bodyPr anchor="b"/>
          <a:lstStyle>
            <a:lvl1pPr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93927AF-DF09-4CE5-8767-B2ECF0215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7756" y="0"/>
            <a:ext cx="7354243" cy="28624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AE2342C8-E968-4F49-930C-F5C43F88F0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728" y="3365446"/>
            <a:ext cx="4953000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8D114B-8AAB-41D6-AFCF-750066A652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28" y="3744950"/>
            <a:ext cx="4953000" cy="204625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CCC938D-0BC7-4BBB-BBF2-B830D9D0C1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0800" y="3365446"/>
            <a:ext cx="4953000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796405D2-E28F-41EC-844E-034C5D7072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00800" y="3744950"/>
            <a:ext cx="4953000" cy="204625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751D887-2419-4911-A7CC-9B5A598D7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8B214E0-C574-4CE5-8FF0-E0F965A4A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033920-FB08-49F3-8A75-14E68EF78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51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raphic 48">
            <a:extLst>
              <a:ext uri="{FF2B5EF4-FFF2-40B4-BE49-F238E27FC236}">
                <a16:creationId xmlns:a16="http://schemas.microsoft.com/office/drawing/2014/main" id="{CC3C8467-268E-4ABA-B4F5-0808AFBB2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237133"/>
            <a:ext cx="12191999" cy="62086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69FF8FD-CDD1-4BEE-8DB9-0CD4BDE98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35793" y="766762"/>
            <a:ext cx="0" cy="490390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9F1257F-A86F-48F4-BFFA-9BFB4355E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7334351" y="757238"/>
            <a:ext cx="0" cy="490390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FFD01FCA-DF30-466C-9EAE-B0A13CF25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831167" y="4486275"/>
            <a:ext cx="622236" cy="622236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F9F0CF-5966-47C2-9A41-0CD85E85D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64642" y="4047275"/>
            <a:ext cx="622236" cy="62223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EFF630-FDAA-46A7-8CEE-21CAB6BC2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29331" y="2163148"/>
            <a:ext cx="622236" cy="622236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383BA8C-6DBE-4569-B07B-9FB55F80D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59108" y="3573553"/>
            <a:ext cx="622236" cy="622236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108DE16-ABA8-4BC8-93C4-F8A521C8A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95826" y="4201049"/>
            <a:ext cx="622236" cy="62223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93C062E-DD5E-49BC-A10D-F70C1931F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62756" y="1603981"/>
            <a:ext cx="2057805" cy="767123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799781-E0A0-4C4E-A069-37290BED8F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427" y="571145"/>
            <a:ext cx="5355570" cy="438144"/>
          </a:xfrm>
          <a:prstGeom prst="rect">
            <a:avLst/>
          </a:prstGeom>
        </p:spPr>
        <p:txBody>
          <a:bodyPr/>
          <a:lstStyle>
            <a:lvl1pPr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5D896357-F0C4-4728-BE54-A809E6E310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3262" y="311795"/>
            <a:ext cx="1706966" cy="4263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CB13D4EF-593A-4D3C-9712-515EE5A358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26762" y="1774346"/>
            <a:ext cx="1929792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cap="all" spc="100" baseline="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449D2BE7-8177-406D-94BB-001D561B5A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83673" y="2261070"/>
            <a:ext cx="913553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FD164278-C8C4-4514-8B3E-9505CB6747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49242" y="3061800"/>
            <a:ext cx="1706966" cy="426393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45FF02C4-FA25-4AE4-B4EF-D106CDD0FE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95826" y="3061800"/>
            <a:ext cx="1706966" cy="42639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2EA0BE42-73C1-43D0-9520-94265CBEE4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13450" y="3671475"/>
            <a:ext cx="913553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E23821A-CE37-4CA8-82BC-5731CBD7BC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18984" y="4145197"/>
            <a:ext cx="913553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cap="all" spc="10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83ED92E9-F268-4C1E-9440-F605C9EBD5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85509" y="4584197"/>
            <a:ext cx="913553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cap="all" spc="10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B29F508B-CAFE-4871-8267-E5406A4D6C4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50168" y="4298971"/>
            <a:ext cx="913553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cap="all" spc="100" baseline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C40D7D1C-3379-42CE-B3D7-A585CDECBD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63261" y="5683895"/>
            <a:ext cx="1706966" cy="42639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129BD8-DBDF-484C-89DD-80EDD7B82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621E8-9FBF-4DC8-AA1D-234C0A47D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D5819-A04D-4AB0-A144-E7BBA340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847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B3D21-9143-4E6D-87CD-82F00F7DC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314" y="627486"/>
            <a:ext cx="5268686" cy="568896"/>
          </a:xfrm>
          <a:prstGeom prst="rect">
            <a:avLst/>
          </a:prstGeom>
        </p:spPr>
        <p:txBody>
          <a:bodyPr anchor="ctr"/>
          <a:lstStyle>
            <a:lvl1pPr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5C24E7-D67D-40AA-B6B1-AE47659E18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0438" y="1011439"/>
            <a:ext cx="4989233" cy="5688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cap="none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A756E9B8-BA57-4251-A0E6-DDADC29D95B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0666" y="2044485"/>
            <a:ext cx="1584471" cy="112123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lIns="182880" rIns="182880" anchor="ctr"/>
          <a:lstStyle>
            <a:lvl1pPr marL="0" indent="0" algn="ctr">
              <a:lnSpc>
                <a:spcPct val="100000"/>
              </a:lnSpc>
              <a:buNone/>
              <a:defRPr sz="2000" cap="all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C0B962B5-0EC7-48EC-A687-C206A69C56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7695" y="2044485"/>
            <a:ext cx="3081975" cy="112123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1314A100-8075-4D1D-995C-34F5838D58F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0666" y="3428263"/>
            <a:ext cx="1584471" cy="112123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lIns="182880" rIns="182880" anchor="ctr"/>
          <a:lstStyle>
            <a:lvl1pPr marL="0" indent="0" algn="ctr">
              <a:lnSpc>
                <a:spcPct val="100000"/>
              </a:lnSpc>
              <a:buNone/>
              <a:defRPr sz="2000" cap="all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9C946523-4B92-4003-B43C-B01D972454F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27695" y="3428263"/>
            <a:ext cx="3081975" cy="112123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F9BEEAAD-CC7F-427D-BCFF-1BBA5023ABE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0666" y="4812041"/>
            <a:ext cx="1584471" cy="112123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lIns="182880" rIns="182880" anchor="ctr"/>
          <a:lstStyle>
            <a:lvl1pPr marL="0" indent="0" algn="ctr">
              <a:lnSpc>
                <a:spcPct val="100000"/>
              </a:lnSpc>
              <a:buNone/>
              <a:defRPr sz="2000" cap="all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B6693A35-4411-4FE2-82FD-5D30D8D62A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727695" y="4812041"/>
            <a:ext cx="3081975" cy="112123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B658EBA7-4275-488A-B86F-67B70609F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90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A59824DA-522A-4135-800A-60F504928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3D3F372-68E2-486A-A105-748C2BB245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83831" y="0"/>
            <a:ext cx="5508168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8D667147-015B-4B04-886E-3451355DC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06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09C70A-0F34-4BEB-BABD-659A58DC4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F6663C8-5425-48D7-9E9D-F2B794222F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599301"/>
            <a:ext cx="4114800" cy="607969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781F399C-8EA8-402F-B2A4-828B062584C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62186" y="1011441"/>
            <a:ext cx="3467628" cy="5688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cap="none" spc="1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07DF62A2-2B04-4192-9858-1F4C30EFDA5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0838" y="2564313"/>
            <a:ext cx="4750631" cy="4487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cap="none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CB016-EEF8-4992-8F92-8FE3375CEB0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39877" y="2564313"/>
            <a:ext cx="3532840" cy="4487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cap="none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E7176063-74EF-4FC1-A687-2F5900412F55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11225" y="3187700"/>
            <a:ext cx="4749800" cy="2771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7" name="Content Placeholder 29">
            <a:extLst>
              <a:ext uri="{FF2B5EF4-FFF2-40B4-BE49-F238E27FC236}">
                <a16:creationId xmlns:a16="http://schemas.microsoft.com/office/drawing/2014/main" id="{1958214F-5F3C-4FBF-9DBD-97579EF4CF4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7028164" y="3107442"/>
            <a:ext cx="4252612" cy="2882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58ECB-2935-45B1-80F1-ED38302C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FC42CC-A62B-40E8-907A-F15D7C21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E0735-85DE-48C3-8FE9-0754F9AB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16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Yr 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A378E50-94EF-4230-91B3-4CDA4804D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749477" y="4411918"/>
            <a:ext cx="7895340" cy="344415"/>
            <a:chOff x="2749477" y="4411918"/>
            <a:chExt cx="7895340" cy="344415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FDF687F-1594-4839-AA46-5DACB2E04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49477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AD917A9-665D-46F4-8911-E2881838B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99668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37D52265-C77D-45A6-96A5-2656848A3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43557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075B284-B3F9-49E3-A5BC-FBFD2C706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750737" y="2675138"/>
            <a:ext cx="6313957" cy="344415"/>
            <a:chOff x="2750737" y="2675138"/>
            <a:chExt cx="6313957" cy="344415"/>
          </a:xfrm>
        </p:grpSpPr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D75FFD8-965E-47C7-B05F-A941B5164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750737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ABDDFF1A-AABD-4DA5-9811-02C414913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116887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7862A0FB-DDED-42C5-B28D-D466080F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063434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7CD073CE-AA33-40C2-9636-3F5C23605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2241" y="693422"/>
            <a:ext cx="3607518" cy="63340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FC053B39-4BE6-44B3-8D93-ED230B1611A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29367" y="220055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95F74BD3-C751-4644-9E0D-36D890A69E6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97612" y="220055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3D5CF2BE-8C0B-408F-AEEB-45E3B588305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44687" y="220055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6" name="Text Placeholder 14">
            <a:extLst>
              <a:ext uri="{FF2B5EF4-FFF2-40B4-BE49-F238E27FC236}">
                <a16:creationId xmlns:a16="http://schemas.microsoft.com/office/drawing/2014/main" id="{4A07D9B0-4F06-4D69-B211-37FC634E508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6804" y="2739533"/>
            <a:ext cx="10210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year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E36FDE7A-7F96-4A7E-AB4F-DBCEFD81C3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2346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C3C9C771-CEBA-46FF-9941-0F82E4028C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1761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945F6154-355B-4195-8155-1E8C079CDE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176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E228D5-C0F1-4215-8880-B28856B6F77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0591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5568E40A-0330-4C80-9F64-FB6C4B7CC1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0807" y="3170170"/>
            <a:ext cx="61531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EC8A3FD2-F6F6-40A0-89E1-7769CBB8D4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59421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A882D901-8E7C-431B-B6E9-14C8BD5B22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8836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2051E2EF-F729-4B79-8CD4-C0D60EE9AD0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38251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8A6BF26-67C7-4AFD-82B4-5F8831E627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27666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9D579002-8C14-4A35-90BB-43E508420D9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17081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A2D386B-15E3-4543-8D79-5B890CB60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06496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1BBCCCB-0A70-4CE2-AC23-DC53C20096B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95907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83DD38EA-382F-4255-927F-5F23153D51A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29367" y="400313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DDBB317C-ECEA-48F8-B070-51A7C7B4CDB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76442" y="400313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5C19CD78-318A-4E21-9027-254A8711F4C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923517" y="400313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A437805B-FB40-4996-AD55-1BF1A2D64F0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6804" y="4437609"/>
            <a:ext cx="10210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year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40A55730-770B-4851-B7C1-A3AE260339E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1234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32F5F67C-8450-4CC2-984C-18CEA2A424F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0176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205940B1-D0A7-4FA0-8075-1DD875262A2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9117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FF257E24-EF53-4359-8CF5-CC42A8F661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8059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5A2166B8-0F7E-45E9-970E-79F921472A3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10807" y="4871997"/>
            <a:ext cx="61531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FF45DCBF-40C1-4B85-9196-4C0237FA8C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5942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E0182695-A664-4408-ACB6-D9273831D56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4883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2928531F-4FEC-4B06-9428-27244D33B93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3825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E678C8DB-AF28-4A99-B976-36F54BA279C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766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FB1CBFC6-0E9C-4ECA-A915-798C00479D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1708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B4EC71CB-AE6D-46A0-87B4-6E2BD6A1CF6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0649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16A1EE39-3790-4721-9E09-19024F590A9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95907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F8B141-9EE2-47E7-AF2A-94CECF907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47081" y="4694680"/>
            <a:ext cx="8510121" cy="0"/>
            <a:chOff x="1504814" y="2488864"/>
            <a:chExt cx="8510121" cy="0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D73D561-653C-420E-BC66-5DA51DD36C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3729D46-C590-474A-BF51-5B9D4359EB7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48D21A3-16A8-4ECB-832A-29159F1D20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B217E3B-A68A-4BBD-889D-C078F6616C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AC64796-B68D-4AE1-A16E-54663926A7F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69D787A-5A6E-4ADB-BAAA-FC5EF3EF1B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E371F89-9862-4F45-9CA4-A53BF2C3F7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19AC00F-FB14-4E51-ABB2-C72FB6C0A0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083D041-D6E2-4DFF-A37E-21E03F46AF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4589E1D-9976-4550-917F-D88195CDCE9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065CC16-DED3-4048-8705-CA87554422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4EDC1B45-4090-4B45-80FB-8DF542E67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72910" y="4599626"/>
            <a:ext cx="8858463" cy="174171"/>
            <a:chOff x="1835966" y="4162015"/>
            <a:chExt cx="8858463" cy="174171"/>
          </a:xfrm>
        </p:grpSpPr>
        <p:sp>
          <p:nvSpPr>
            <p:cNvPr id="90" name="Oval 234">
              <a:extLst>
                <a:ext uri="{FF2B5EF4-FFF2-40B4-BE49-F238E27FC236}">
                  <a16:creationId xmlns:a16="http://schemas.microsoft.com/office/drawing/2014/main" id="{1EFAF30E-1CB4-4DCC-B1A8-30450AECD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83596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Oval 236">
              <a:extLst>
                <a:ext uri="{FF2B5EF4-FFF2-40B4-BE49-F238E27FC236}">
                  <a16:creationId xmlns:a16="http://schemas.microsoft.com/office/drawing/2014/main" id="{A53911EE-BFCB-48ED-9821-C8FD04498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625447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Oval 238">
              <a:extLst>
                <a:ext uri="{FF2B5EF4-FFF2-40B4-BE49-F238E27FC236}">
                  <a16:creationId xmlns:a16="http://schemas.microsoft.com/office/drawing/2014/main" id="{AE84E691-02AF-4C42-B3B7-EE46E825C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41492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Oval 240">
              <a:extLst>
                <a:ext uri="{FF2B5EF4-FFF2-40B4-BE49-F238E27FC236}">
                  <a16:creationId xmlns:a16="http://schemas.microsoft.com/office/drawing/2014/main" id="{EB9041A9-2967-41AF-BE0A-A7476B97B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04409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242">
              <a:extLst>
                <a:ext uri="{FF2B5EF4-FFF2-40B4-BE49-F238E27FC236}">
                  <a16:creationId xmlns:a16="http://schemas.microsoft.com/office/drawing/2014/main" id="{2B7F05AE-8C2E-43EB-BBA0-897D173AF6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993890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244">
              <a:extLst>
                <a:ext uri="{FF2B5EF4-FFF2-40B4-BE49-F238E27FC236}">
                  <a16:creationId xmlns:a16="http://schemas.microsoft.com/office/drawing/2014/main" id="{4248E8A5-3D01-49ED-BEC6-0D27C4C50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783371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246">
              <a:extLst>
                <a:ext uri="{FF2B5EF4-FFF2-40B4-BE49-F238E27FC236}">
                  <a16:creationId xmlns:a16="http://schemas.microsoft.com/office/drawing/2014/main" id="{A50B1FA2-FFAB-4A04-8C04-CF6BC1BCD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572852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Oval 248">
              <a:extLst>
                <a:ext uri="{FF2B5EF4-FFF2-40B4-BE49-F238E27FC236}">
                  <a16:creationId xmlns:a16="http://schemas.microsoft.com/office/drawing/2014/main" id="{B70F9284-E3A9-4E8C-9C28-93D985513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362333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Oval 250">
              <a:extLst>
                <a:ext uri="{FF2B5EF4-FFF2-40B4-BE49-F238E27FC236}">
                  <a16:creationId xmlns:a16="http://schemas.microsoft.com/office/drawing/2014/main" id="{494AA308-491E-44AE-A81D-E62D362FC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151814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252">
              <a:extLst>
                <a:ext uri="{FF2B5EF4-FFF2-40B4-BE49-F238E27FC236}">
                  <a16:creationId xmlns:a16="http://schemas.microsoft.com/office/drawing/2014/main" id="{03B58A61-0691-4D1F-9A25-7CCB12DA9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41295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Oval 254">
              <a:extLst>
                <a:ext uri="{FF2B5EF4-FFF2-40B4-BE49-F238E27FC236}">
                  <a16:creationId xmlns:a16="http://schemas.microsoft.com/office/drawing/2014/main" id="{57F5DE50-7369-4681-A8F6-5E935A517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3077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256">
              <a:extLst>
                <a:ext uri="{FF2B5EF4-FFF2-40B4-BE49-F238E27FC236}">
                  <a16:creationId xmlns:a16="http://schemas.microsoft.com/office/drawing/2014/main" id="{4C666F7C-EBDE-456E-B607-1E0FA6924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20258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FFF66A7-062A-4A45-8A10-A8F847AF1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49387" y="2999128"/>
            <a:ext cx="8510121" cy="0"/>
            <a:chOff x="1504814" y="2488864"/>
            <a:chExt cx="8510121" cy="0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A2090933-BFE5-4598-998F-C2857039426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7E50B9E-AD14-448E-B2DF-ED1D0F49086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1F782020-9AE0-4B20-ACD4-057C60173A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DE1A502D-7651-4CBE-81DE-FF4F102DAA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4C29AAF-4E83-44DA-A084-3FF3C70F61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C5616E9-1DAC-4713-A257-8682DD24AC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CDC726D-AB0E-4ED3-82DB-9DD54ADB10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2F1E4A6-E07E-4550-AB72-53438E0C4F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6B638F82-2127-4858-AA45-F08A1CADABB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028005E8-9894-4966-8BDE-95577A6039D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FFBFEB2-9943-4D83-86DB-1A86AC15E8E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7045F09-8CF5-4E51-A65C-54F8BF015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72910" y="2903401"/>
            <a:ext cx="8858463" cy="174171"/>
            <a:chOff x="1835966" y="4162015"/>
            <a:chExt cx="8858463" cy="174171"/>
          </a:xfrm>
        </p:grpSpPr>
        <p:sp>
          <p:nvSpPr>
            <p:cNvPr id="135" name="Oval 234">
              <a:extLst>
                <a:ext uri="{FF2B5EF4-FFF2-40B4-BE49-F238E27FC236}">
                  <a16:creationId xmlns:a16="http://schemas.microsoft.com/office/drawing/2014/main" id="{09B4CFFD-0C29-4685-915E-4DC40D4D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83596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236">
              <a:extLst>
                <a:ext uri="{FF2B5EF4-FFF2-40B4-BE49-F238E27FC236}">
                  <a16:creationId xmlns:a16="http://schemas.microsoft.com/office/drawing/2014/main" id="{736381B7-7D05-4040-9A1B-191841576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625447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Oval 238">
              <a:extLst>
                <a:ext uri="{FF2B5EF4-FFF2-40B4-BE49-F238E27FC236}">
                  <a16:creationId xmlns:a16="http://schemas.microsoft.com/office/drawing/2014/main" id="{4F77152F-41F4-45EC-B530-B38C5111C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41492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Oval 240">
              <a:extLst>
                <a:ext uri="{FF2B5EF4-FFF2-40B4-BE49-F238E27FC236}">
                  <a16:creationId xmlns:a16="http://schemas.microsoft.com/office/drawing/2014/main" id="{8FB428D5-0A0E-4CF3-A223-9F4F7B386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04409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Oval 242">
              <a:extLst>
                <a:ext uri="{FF2B5EF4-FFF2-40B4-BE49-F238E27FC236}">
                  <a16:creationId xmlns:a16="http://schemas.microsoft.com/office/drawing/2014/main" id="{A4275727-B33C-4EB0-9E6E-7CE335603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993890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Oval 244">
              <a:extLst>
                <a:ext uri="{FF2B5EF4-FFF2-40B4-BE49-F238E27FC236}">
                  <a16:creationId xmlns:a16="http://schemas.microsoft.com/office/drawing/2014/main" id="{7998F366-05B2-42D3-9B4E-CD7F91FB9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783371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246">
              <a:extLst>
                <a:ext uri="{FF2B5EF4-FFF2-40B4-BE49-F238E27FC236}">
                  <a16:creationId xmlns:a16="http://schemas.microsoft.com/office/drawing/2014/main" id="{8593BF6C-17E2-4AB7-85D7-0B93D2376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572852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Oval 248">
              <a:extLst>
                <a:ext uri="{FF2B5EF4-FFF2-40B4-BE49-F238E27FC236}">
                  <a16:creationId xmlns:a16="http://schemas.microsoft.com/office/drawing/2014/main" id="{74F85EBE-E43B-4B81-85F1-89969EC56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362333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250">
              <a:extLst>
                <a:ext uri="{FF2B5EF4-FFF2-40B4-BE49-F238E27FC236}">
                  <a16:creationId xmlns:a16="http://schemas.microsoft.com/office/drawing/2014/main" id="{16C21525-8829-45F3-8C9F-05274678E7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151814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Oval 252">
              <a:extLst>
                <a:ext uri="{FF2B5EF4-FFF2-40B4-BE49-F238E27FC236}">
                  <a16:creationId xmlns:a16="http://schemas.microsoft.com/office/drawing/2014/main" id="{8FFF03BC-2EFF-4AF5-B788-A1FEA5378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41295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Oval 254">
              <a:extLst>
                <a:ext uri="{FF2B5EF4-FFF2-40B4-BE49-F238E27FC236}">
                  <a16:creationId xmlns:a16="http://schemas.microsoft.com/office/drawing/2014/main" id="{D811BD14-6461-4DD9-9A2C-BFC2C9553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3077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Oval 256">
              <a:extLst>
                <a:ext uri="{FF2B5EF4-FFF2-40B4-BE49-F238E27FC236}">
                  <a16:creationId xmlns:a16="http://schemas.microsoft.com/office/drawing/2014/main" id="{929BB859-9DB9-433D-8C7B-91E7FED48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2025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9" name="Graphic 158">
            <a:extLst>
              <a:ext uri="{FF2B5EF4-FFF2-40B4-BE49-F238E27FC236}">
                <a16:creationId xmlns:a16="http://schemas.microsoft.com/office/drawing/2014/main" id="{A24C8354-AD07-4B50-9334-314D6B2B1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237133"/>
            <a:ext cx="12191999" cy="620867"/>
          </a:xfrm>
          <a:prstGeom prst="rect">
            <a:avLst/>
          </a:prstGeom>
        </p:spPr>
      </p:pic>
      <p:sp>
        <p:nvSpPr>
          <p:cNvPr id="160" name="Date Placeholder 2">
            <a:extLst>
              <a:ext uri="{FF2B5EF4-FFF2-40B4-BE49-F238E27FC236}">
                <a16:creationId xmlns:a16="http://schemas.microsoft.com/office/drawing/2014/main" id="{D3F09D93-A56A-41E4-A3BA-42472B0A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61" name="Footer Placeholder 3">
            <a:extLst>
              <a:ext uri="{FF2B5EF4-FFF2-40B4-BE49-F238E27FC236}">
                <a16:creationId xmlns:a16="http://schemas.microsoft.com/office/drawing/2014/main" id="{5951592E-5737-43C9-B6B0-D13407661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62" name="Slide Number Placeholder 4">
            <a:extLst>
              <a:ext uri="{FF2B5EF4-FFF2-40B4-BE49-F238E27FC236}">
                <a16:creationId xmlns:a16="http://schemas.microsoft.com/office/drawing/2014/main" id="{3B542197-0399-4FBD-A10C-B97A68AA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256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96D4A-16D3-4C35-A383-2DF039D54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728" y="317739"/>
            <a:ext cx="4114800" cy="623923"/>
          </a:xfrm>
          <a:prstGeom prst="rect">
            <a:avLst/>
          </a:prstGeom>
        </p:spPr>
        <p:txBody>
          <a:bodyPr anchor="ctr"/>
          <a:lstStyle>
            <a:lvl1pPr>
              <a:defRPr sz="2400" cap="all" spc="1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F255611-8280-41F3-A5FA-821E144AEA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14400" y="905856"/>
            <a:ext cx="5759450" cy="5047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600" cap="all" baseline="0">
                <a:solidFill>
                  <a:schemeClr val="accent5">
                    <a:lumMod val="50000"/>
                  </a:schemeClr>
                </a:solidFill>
              </a:defRPr>
            </a:lvl2pPr>
            <a:lvl3pPr marL="914400" indent="0">
              <a:buNone/>
              <a:defRPr sz="1400" cap="all" baseline="0">
                <a:solidFill>
                  <a:schemeClr val="accent5">
                    <a:lumMod val="50000"/>
                  </a:schemeClr>
                </a:solidFill>
              </a:defRPr>
            </a:lvl3pPr>
            <a:lvl4pPr marL="1371600" indent="0">
              <a:buNone/>
              <a:defRPr sz="1200" cap="all" baseline="0">
                <a:solidFill>
                  <a:schemeClr val="accent5">
                    <a:lumMod val="50000"/>
                  </a:schemeClr>
                </a:solidFill>
              </a:defRPr>
            </a:lvl4pPr>
            <a:lvl5pPr marL="1828800" indent="0">
              <a:buNone/>
              <a:defRPr sz="1200" cap="all" baseline="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53DB9-3C4B-4136-96D2-08A7D5AD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64841-801A-499A-BFD2-9731D2D89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6BF61C1-4A8C-44D4-901D-E065B7B42A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98229" y="0"/>
            <a:ext cx="459377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78F9D-CD73-4D53-A871-D6C0B643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06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7726902C-381D-4629-AF04-0689A76C5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354286"/>
            <a:ext cx="12192001" cy="2503713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80C3F3-53A4-4049-96CE-C6C4EB9DA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544286"/>
            <a:ext cx="4114800" cy="747929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F669E6E-28BD-4FC9-BFB3-B42707D2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7731" y="242789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0CE1D3C-6E95-41C8-9202-B6BACEA97C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3729" y="4731112"/>
            <a:ext cx="2487705" cy="5313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A90F4B16-F669-4D35-8B6D-5DE38097DD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3728" y="5199750"/>
            <a:ext cx="2487705" cy="53139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0D56BE-BB71-4ADC-B308-883B7BB63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3729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24532133-7BD7-49DF-96C1-B4A992CE4DF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67826" y="242789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F4F5B9-821C-4A57-B5E2-055949CEC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73824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63893EB3-C98E-4A69-A71C-7C922128375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73826" y="4731112"/>
            <a:ext cx="2487705" cy="5313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5D0352AF-E877-45F2-9868-A8A1E017A9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73825" y="5199750"/>
            <a:ext cx="2487705" cy="53139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750DAF93-603B-44B6-99DC-79A63DC3A1F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37921" y="242789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72AD67-26BA-4843-BAFE-B661A05BB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3919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0EAD7F-FBD0-4EA0-A7E7-5E65604B4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14014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A3EAA29-D608-4031-9C0E-0610D1886CA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43921" y="4731112"/>
            <a:ext cx="2487705" cy="5313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1DC4676B-9880-4C33-A8A2-88FB0944CF3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3920" y="5199750"/>
            <a:ext cx="2487705" cy="53139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AF6D479F-D265-4CD5-88BE-FC37AFC5FF4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08016" y="242789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ED618ADF-296A-4300-A8AE-A1837B390A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14015" y="4731112"/>
            <a:ext cx="2487705" cy="5313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CA503612-3331-4786-8298-4A1E0C1C75D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4014" y="5199750"/>
            <a:ext cx="2487705" cy="53139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1D0F5-2B0B-4318-B5DC-AECB09851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3A8939-F5BE-47FA-AE2F-AF66C45B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8A3F37-FB91-4420-832B-EA39AE37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59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8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B70B2057-9B78-4391-A15F-27A41A72F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354286"/>
            <a:ext cx="12192001" cy="2503713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059CD-37AB-48A3-9976-0B38FF7A5A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7106" y="589720"/>
            <a:ext cx="4006114" cy="657784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36E0B0A-0B1B-438D-8971-570ACA956B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64029" y="186203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FB8438-2DA4-4B23-ACCD-3DEADF3E7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9156" y="171914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3E63EE1F-208F-40D0-9307-47F66C8581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28073" y="321268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40F7C878-62A1-4A30-AA27-C5F502C8D3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8073" y="349627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48" name="Picture Placeholder 9">
            <a:extLst>
              <a:ext uri="{FF2B5EF4-FFF2-40B4-BE49-F238E27FC236}">
                <a16:creationId xmlns:a16="http://schemas.microsoft.com/office/drawing/2014/main" id="{5D495D18-EB49-4AD5-A7EE-1E6D2496B69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11979" y="186203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248BBAE-0CA8-464A-A4E0-AB7D697DA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7106" y="171914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03551339-A94F-4674-8165-3BFA78946D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76023" y="321268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D1839C5B-C216-4FB8-A285-4D99AF56E8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76023" y="349627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2" name="Picture Placeholder 9">
            <a:extLst>
              <a:ext uri="{FF2B5EF4-FFF2-40B4-BE49-F238E27FC236}">
                <a16:creationId xmlns:a16="http://schemas.microsoft.com/office/drawing/2014/main" id="{ACA22B55-1DD2-4FE6-95FC-D8BC2BBECF0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859928" y="186203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473BE6D-AE02-42D4-838E-F7916980D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45055" y="171914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35C2A2FE-AA36-4715-97F6-B743D26DE3F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23972" y="321268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B98652DE-F8C8-4EA5-8CDA-9985B636DEA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23972" y="349627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6" name="Picture Placeholder 9">
            <a:extLst>
              <a:ext uri="{FF2B5EF4-FFF2-40B4-BE49-F238E27FC236}">
                <a16:creationId xmlns:a16="http://schemas.microsoft.com/office/drawing/2014/main" id="{40C3D084-82F3-4C1C-95E8-56362097EDF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507876" y="1858432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0EC4B6A-1FAA-43D1-9436-A3BFF08A8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93003" y="1715538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ABB7ACFA-C6F3-4D7A-A6D8-73035EF164D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71920" y="3209081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F9CBC3B9-EDF1-45E0-BFBF-53888131CBA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71920" y="3492671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0" name="Picture Placeholder 9">
            <a:extLst>
              <a:ext uri="{FF2B5EF4-FFF2-40B4-BE49-F238E27FC236}">
                <a16:creationId xmlns:a16="http://schemas.microsoft.com/office/drawing/2014/main" id="{A7D13807-1ECF-4830-AB8D-D33E4F22330E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564029" y="412947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0E1F756-2737-4291-8D41-307BFE73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9156" y="398658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C5BD35EC-547F-4A42-85C6-E2C94C2A03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28073" y="548012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D89797D3-65B3-414D-9657-B5DA3934914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8073" y="576371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4" name="Picture Placeholder 9">
            <a:extLst>
              <a:ext uri="{FF2B5EF4-FFF2-40B4-BE49-F238E27FC236}">
                <a16:creationId xmlns:a16="http://schemas.microsoft.com/office/drawing/2014/main" id="{280147ED-89CE-475D-A96F-AA7A912E00B8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211979" y="412947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10D74ED-CECE-4A22-B877-966D53821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7106" y="398658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 Placeholder 10">
            <a:extLst>
              <a:ext uri="{FF2B5EF4-FFF2-40B4-BE49-F238E27FC236}">
                <a16:creationId xmlns:a16="http://schemas.microsoft.com/office/drawing/2014/main" id="{0C937A25-DAA7-4478-ADF6-728F4D61897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76023" y="548012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67" name="Text Placeholder 10">
            <a:extLst>
              <a:ext uri="{FF2B5EF4-FFF2-40B4-BE49-F238E27FC236}">
                <a16:creationId xmlns:a16="http://schemas.microsoft.com/office/drawing/2014/main" id="{8AB48703-9A4A-440C-9049-7FE889764E5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76023" y="576371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8" name="Picture Placeholder 9">
            <a:extLst>
              <a:ext uri="{FF2B5EF4-FFF2-40B4-BE49-F238E27FC236}">
                <a16:creationId xmlns:a16="http://schemas.microsoft.com/office/drawing/2014/main" id="{5D9D5119-D677-47FD-AEEB-49FE4DDEF6B0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859928" y="412947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AF0F623-CF57-4D6B-87F3-FD410516E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45055" y="398658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ext Placeholder 10">
            <a:extLst>
              <a:ext uri="{FF2B5EF4-FFF2-40B4-BE49-F238E27FC236}">
                <a16:creationId xmlns:a16="http://schemas.microsoft.com/office/drawing/2014/main" id="{3BE3B8C3-ECB9-46D2-B11F-A5569909748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23972" y="548012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71" name="Text Placeholder 10">
            <a:extLst>
              <a:ext uri="{FF2B5EF4-FFF2-40B4-BE49-F238E27FC236}">
                <a16:creationId xmlns:a16="http://schemas.microsoft.com/office/drawing/2014/main" id="{FB1EE68D-97FA-4EA4-B792-5AC6C49F902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23972" y="576371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72" name="Picture Placeholder 9">
            <a:extLst>
              <a:ext uri="{FF2B5EF4-FFF2-40B4-BE49-F238E27FC236}">
                <a16:creationId xmlns:a16="http://schemas.microsoft.com/office/drawing/2014/main" id="{7E98343B-32E9-4538-991A-B5EACD651D4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507876" y="4125872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23CC91A-02A3-4B96-BCEE-76C1D25CC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93003" y="3982978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DBE2EAAB-674D-41E1-92E6-A7459FEFDAE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971920" y="5476521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75" name="Text Placeholder 10">
            <a:extLst>
              <a:ext uri="{FF2B5EF4-FFF2-40B4-BE49-F238E27FC236}">
                <a16:creationId xmlns:a16="http://schemas.microsoft.com/office/drawing/2014/main" id="{C60D862C-3474-4A4A-8557-AD2C7917BFE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971920" y="5760111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508728-25CF-4DB1-9A83-FAFA5ABEC9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454F9-A55F-44A0-9695-FC40C6684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38C64F-7F14-454A-B830-80CCE5B1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162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C64230-8BD4-4150-967D-421B6FE43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A8AE08-0788-4D8A-8C9D-7E5AAA112A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615940"/>
            <a:ext cx="4137262" cy="938778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cap="all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A119E1C-2243-42E2-8A58-CC171131D1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01170" y="3079567"/>
            <a:ext cx="1200150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337797F5-74CE-492B-806B-221CAF3535C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0890" y="3079567"/>
            <a:ext cx="1223858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2431D1A0-10D1-4D2E-AC6F-F8C9E6A226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88252" y="3079567"/>
            <a:ext cx="1187610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</a:t>
            </a:r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4028BD6A-568F-4A16-AE86-5D88861C3B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79382" y="3079567"/>
            <a:ext cx="1211785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2E935678-32B2-4589-933F-F74B3E68FF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0458" y="4524194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B3C5A73C-51DD-4781-943C-235704BBF6B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0458" y="5156838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8" name="Text Placeholder 10">
            <a:extLst>
              <a:ext uri="{FF2B5EF4-FFF2-40B4-BE49-F238E27FC236}">
                <a16:creationId xmlns:a16="http://schemas.microsoft.com/office/drawing/2014/main" id="{AD95FB24-5DA0-4000-B023-A00C32D53F0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32032" y="4524194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7" name="Text Placeholder 10">
            <a:extLst>
              <a:ext uri="{FF2B5EF4-FFF2-40B4-BE49-F238E27FC236}">
                <a16:creationId xmlns:a16="http://schemas.microsoft.com/office/drawing/2014/main" id="{7455F56A-A263-4D13-A484-2D15CD61D0F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32032" y="5156837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0" name="Text Placeholder 10">
            <a:extLst>
              <a:ext uri="{FF2B5EF4-FFF2-40B4-BE49-F238E27FC236}">
                <a16:creationId xmlns:a16="http://schemas.microsoft.com/office/drawing/2014/main" id="{6C6ABB33-3D98-4D76-B96F-65F5749362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91270" y="4524194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9" name="Text Placeholder 10">
            <a:extLst>
              <a:ext uri="{FF2B5EF4-FFF2-40B4-BE49-F238E27FC236}">
                <a16:creationId xmlns:a16="http://schemas.microsoft.com/office/drawing/2014/main" id="{8EA8275A-A17A-42ED-9DDC-5F06000BFBE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91270" y="5157592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2" name="Text Placeholder 10">
            <a:extLst>
              <a:ext uri="{FF2B5EF4-FFF2-40B4-BE49-F238E27FC236}">
                <a16:creationId xmlns:a16="http://schemas.microsoft.com/office/drawing/2014/main" id="{4AEA6122-22B2-49EC-8451-E43D40F323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294487" y="4524194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1" name="Text Placeholder 10">
            <a:extLst>
              <a:ext uri="{FF2B5EF4-FFF2-40B4-BE49-F238E27FC236}">
                <a16:creationId xmlns:a16="http://schemas.microsoft.com/office/drawing/2014/main" id="{103D7EA4-00E4-43FA-8129-1CBE0C1291A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94487" y="5166170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8" name="Date Placeholder 2">
            <a:extLst>
              <a:ext uri="{FF2B5EF4-FFF2-40B4-BE49-F238E27FC236}">
                <a16:creationId xmlns:a16="http://schemas.microsoft.com/office/drawing/2014/main" id="{811592B2-2D21-495C-8C11-680EC8155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B73D1-17D7-400F-B750-F5EA2675D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30E81D-C76E-4DB7-9722-4BE8D7CF3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1E109A-BBBE-498A-AC65-464AAF571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874" y="1329829"/>
            <a:ext cx="2043713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408009F-7441-4960-8688-598E553778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12513" y="808353"/>
            <a:ext cx="6341212" cy="168243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721A019-F5C2-4A15-A6AE-C03209D1D7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234519"/>
            <a:ext cx="12192000" cy="36234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FE1DF53-32D0-456E-8221-7FCD23325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C108F1B-58C5-43B6-8251-B1392CA9A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530B1E0-03D4-4E5B-A2A7-903B17B30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211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07C99-0702-4DEF-A72F-2451B3DC6D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6544" y="-1"/>
            <a:ext cx="3944790" cy="1845127"/>
          </a:xfrm>
          <a:prstGeom prst="rect">
            <a:avLst/>
          </a:prstGeom>
        </p:spPr>
        <p:txBody>
          <a:bodyPr anchor="ctr"/>
          <a:lstStyle>
            <a:lvl1pPr algn="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74497024-D7D5-447C-8133-660B1F47A1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845128"/>
            <a:ext cx="12192000" cy="501287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E88F42-9013-4CBC-BF65-3FE1470550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1F54EB4-06CA-459B-8F8C-86061BA6F1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7913" y="0"/>
            <a:ext cx="6564087" cy="3614737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lIns="640080" tIns="731520" rIns="54864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2B1A3-ADD1-4AAF-A733-AF9AEAB49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E2F48-AB83-42F0-93C2-9F943F0B0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069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ED8B338-CD86-47FF-A4B9-9EE6A11AF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11344" y="0"/>
            <a:ext cx="6680656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4"/>
            <a:ext cx="5511344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6566" y="3035081"/>
            <a:ext cx="2341256" cy="640698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20D097E-45D7-422E-A8D1-635C7DE9A9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04805" y="3959761"/>
            <a:ext cx="2879477" cy="1790164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19507D12-915D-42C7-9250-F3912C1C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4520C17-104B-4F9D-B1D8-2FA4676B3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19F9CF7-C4CD-4EEB-A49F-1820A981A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33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3FCFFF-5934-4C8D-A4B0-6B19C662D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3651"/>
            <a:ext cx="3701436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20FC4D-FDE2-42C3-B907-27B071B64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41" y="1332239"/>
            <a:ext cx="1871580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7404DC9-3FBE-41B9-946D-9A0D878C28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1042" y="652826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8BB7876-0125-4084-804C-A842C85586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1042" y="1032330"/>
            <a:ext cx="3433138" cy="137067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645735C-4621-4667-AB52-0391CFBB6B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3339" y="652826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88BB2B1-07E3-42A2-B3BE-7FC7D7AE15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03339" y="1032330"/>
            <a:ext cx="3433138" cy="137067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02C103C8-E422-4DEB-9077-DC11E00805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1042" y="2620561"/>
            <a:ext cx="3433138" cy="42889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FA80948A-8FCC-4BE4-A5F7-20802B1763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1042" y="3002562"/>
            <a:ext cx="3433138" cy="96135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4744F88B-3CB7-4A2B-B718-EEB4E061A79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3339" y="2620561"/>
            <a:ext cx="3433138" cy="42889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343EDF6-C2D8-47E1-856B-6329A7CE07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03339" y="3002562"/>
            <a:ext cx="3433138" cy="96135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C6352A5-5003-4E32-B8FF-A84B4A4AC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1042" y="4147932"/>
            <a:ext cx="3433138" cy="42889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CC2603EF-30BF-4C6C-BA93-E99C724809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1042" y="4529933"/>
            <a:ext cx="3433138" cy="145098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D38E30C9-543F-4532-B571-2F2EF52E7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E2F8B6B-A63E-448F-86E5-CF3F12A29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EC1D779-DE8A-45DF-9A79-70F63DD68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9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A5AC9-F6E1-46F9-8810-475475E17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4980" y="848536"/>
            <a:ext cx="1929607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52C02D9-C262-43C0-BE24-402661B059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4495801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8BD2DF2-5753-43B2-82AD-30DBE8004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4359" y="2046233"/>
            <a:ext cx="3126583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A5FD5DB-8694-4BD8-819A-7AD23AAAE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4359" y="2425736"/>
            <a:ext cx="3126583" cy="130652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F5129C3-CFB0-408F-BE5C-AC32F5C68F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26986" y="2046233"/>
            <a:ext cx="3281556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344438D-488B-4739-95B6-56F81A25FA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26986" y="2425736"/>
            <a:ext cx="3281556" cy="130652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A6F801D1-185D-4C5B-9855-3AD0372C33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4359" y="4180976"/>
            <a:ext cx="3126583" cy="42889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E46B3EF2-B93D-4E2D-8ECF-31A1DF927B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4359" y="4562976"/>
            <a:ext cx="3126583" cy="125893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5A8C3BD-2930-45A1-B3E0-EC8FA92B65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26986" y="4180976"/>
            <a:ext cx="3281556" cy="42889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7A5E528-A349-45DA-A841-E092311D8F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26986" y="4562976"/>
            <a:ext cx="3281556" cy="125893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61AB9D5A-1951-48B0-9CAE-84FC869BE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3AEF9F4B-0EB4-4C9F-9159-80E393F3A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6BC4F905-196D-4DFF-9947-C56088B56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09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B5AB06-9792-445C-9B3C-103D5EBCE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EFB40-063A-41A7-9581-865BBE62C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7992"/>
            <a:ext cx="10515600" cy="994835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C3BAD53-6B4A-490D-BE06-B5A0B068755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632608" y="2982740"/>
            <a:ext cx="603504" cy="6035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30E1FC4A-DE44-4B85-856E-E2480DF55A8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88240" y="2981421"/>
            <a:ext cx="603504" cy="594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02E70B7A-F000-4D8D-9BDF-E10FF6B3837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182902" y="2983163"/>
            <a:ext cx="603504" cy="6035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1CED61F8-3F2F-4611-8E56-88AAF763257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927648" y="3001928"/>
            <a:ext cx="594360" cy="594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B7058D0A-FADA-4AE8-99E1-90B4E5D358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0800" y="3608439"/>
            <a:ext cx="2351446" cy="49150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3B7B90F8-2155-4E8A-BCE9-7780EE14ED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0800" y="4036041"/>
            <a:ext cx="2351446" cy="170454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9C0C6E63-A45B-409B-824C-FAA0CC56EC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08580" y="3608439"/>
            <a:ext cx="2351446" cy="49150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B910C319-3589-469F-9A8A-173CB714BA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8580" y="4036041"/>
            <a:ext cx="2351446" cy="170454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D9802FCD-21E3-4F6F-B57C-02AEB618FE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03400" y="3608439"/>
            <a:ext cx="2351446" cy="49150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4AFEE648-F3AD-453E-895B-F43C7415C7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03400" y="4036041"/>
            <a:ext cx="2351446" cy="170454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AA760860-8E89-42DD-87FD-F9951F2837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1180" y="3608439"/>
            <a:ext cx="2351446" cy="49150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5FD2DFE0-D25E-4B72-A2B4-C40CF72D52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71180" y="4036041"/>
            <a:ext cx="2351446" cy="170454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573EDDB2-8AC2-4A88-95EE-20082E77D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325A34CF-B8DC-4A28-86BC-8D450E3D3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3F009426-0603-4EF7-8DE1-0CA50818F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5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E090415B-A73D-4D17-B5FA-F442D6C0EB2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9CB337-B3D4-443D-99C2-B7AE9EB5D2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9" y="-136525"/>
            <a:ext cx="4979773" cy="6858000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tIns="3246120"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9AB6E92-BF31-4AA5-B407-78E1D7795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803124F-8B71-4805-8DBD-A3AB3ED43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A9D64C-A9E2-4148-B514-933547C5B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218B468-C542-4326-86FA-43DF3A4F3D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43575" y="3972253"/>
            <a:ext cx="5859420" cy="1769419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200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17042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2728A58-8DE2-4B1C-B6CA-F2AED56F4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D7CAC-EE78-4BAE-94EA-EBE4BB118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375848"/>
            <a:ext cx="12192000" cy="4491182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lIns="3657600" tIns="182880" rIns="3657600"/>
          <a:lstStyle>
            <a:lvl1pPr algn="ctr">
              <a:defRPr sz="6000" cap="all" spc="10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4832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Model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0298920-F98C-4AFF-A39F-BB5644F96E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772276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906EC1-D867-4113-B1E4-72ADCC4B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1354" y="790901"/>
            <a:ext cx="3049568" cy="640698"/>
          </a:xfrm>
          <a:prstGeom prst="rect">
            <a:avLst/>
          </a:prstGeom>
          <a:gradFill>
            <a:gsLst>
              <a:gs pos="5000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accent5">
                  <a:alpha val="10000"/>
                </a:schemeClr>
              </a:gs>
            </a:gsLst>
            <a:lin ang="0" scaled="0"/>
          </a:gradFill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82CE97E-7FF6-4E8B-AF42-9777A2451F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22086" y="826720"/>
            <a:ext cx="3421103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57B5FEE-44D7-4F94-A843-EC7BD802D8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22086" y="1206225"/>
            <a:ext cx="34211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250112D-DE79-407A-BBAB-B2BB2CB881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22086" y="2666702"/>
            <a:ext cx="3421103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1C55DCE1-6E6B-4CDD-A9D8-B2A0034856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22086" y="3046207"/>
            <a:ext cx="34211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9CAE3862-A5E9-4B70-8F14-8F5BFEE3AA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22086" y="4536575"/>
            <a:ext cx="3421103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34C23C4D-3C16-4A17-BF8A-A9C4E2F013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22086" y="4916080"/>
            <a:ext cx="34211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0398655-42A6-4DBC-9542-9A8D10B44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90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FF7C44B-1689-4CA8-B0BC-0671EA127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D6105C8-7607-448C-9CD2-9CA33B49B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3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pportunity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78E2C-0F13-417A-AD7A-E478D5C3B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382" y="422661"/>
            <a:ext cx="5200532" cy="720399"/>
          </a:xfrm>
          <a:prstGeom prst="rect">
            <a:avLst/>
          </a:prstGeom>
        </p:spPr>
        <p:txBody>
          <a:bodyPr anchor="ctr"/>
          <a:lstStyle>
            <a:lvl1pPr algn="l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0892B14-4811-4781-A0D4-2D26A55D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0003" y="1617548"/>
            <a:ext cx="876929" cy="720399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950B6E72-89BA-408A-B2C8-8424747605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0003" y="3180036"/>
            <a:ext cx="876930" cy="72040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1FCE449C-D340-41D2-BDD5-5A31068FC8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003" y="4760985"/>
            <a:ext cx="876930" cy="72040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1E2BD66-8465-46D7-9283-569B4EE459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2977" y="1456753"/>
            <a:ext cx="33650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3CFC961-1ED9-4817-9DB9-A1F1D0FD2A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2977" y="3031685"/>
            <a:ext cx="33650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7E0D9B8E-402D-44A1-920E-4838543BD9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02977" y="4612634"/>
            <a:ext cx="33650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64607288-5296-4BAF-B405-7F1902FA0E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248018"/>
            <a:ext cx="2435528" cy="614850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vert="horz" lIns="274320" tIns="0" rIns="91440" bIns="45720" rtlCol="0" anchor="ctr"/>
          <a:lstStyle>
            <a:lvl1pPr algn="ct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1341B70-2018-4DBE-BB9A-D1F7A895F9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84174" y="0"/>
            <a:ext cx="5807825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83CCEE28-12C2-4138-9214-420B5A5B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9762" y="6248018"/>
            <a:ext cx="7267426" cy="620868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tIns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347ECA7D-7D2B-475F-874D-51236135A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7188" y="6248018"/>
            <a:ext cx="2495699" cy="620866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vert="horz" lIns="457200" tIns="0" rIns="91440" bIns="45720" rtlCol="0" anchor="ctr"/>
          <a:lstStyle>
            <a:lvl1pPr algn="ct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32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02389-643A-44A3-9E32-4459CAEAC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E221A-6F27-4890-B073-7BA27B8FB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06CAC-A122-486F-81C6-4299D83E9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11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close up of green grass&#10;">
            <a:extLst>
              <a:ext uri="{FF2B5EF4-FFF2-40B4-BE49-F238E27FC236}">
                <a16:creationId xmlns:a16="http://schemas.microsoft.com/office/drawing/2014/main" id="{2A7E6CAB-B5FF-46B8-964A-7A01020AAB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F45A9EB-00FC-4DE7-8041-09649EF9B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42052"/>
            <a:ext cx="12192000" cy="1425257"/>
          </a:xfrm>
        </p:spPr>
        <p:txBody>
          <a:bodyPr/>
          <a:lstStyle/>
          <a:p>
            <a:r>
              <a:rPr lang="en-US" noProof="0" dirty="0"/>
              <a:t>Refleksi reforma agraria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E1E739-E339-4FB6-A10E-22AB1A0D78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3867309"/>
            <a:ext cx="12192000" cy="1036320"/>
          </a:xfrm>
        </p:spPr>
        <p:txBody>
          <a:bodyPr/>
          <a:lstStyle/>
          <a:p>
            <a:r>
              <a:rPr lang="en-US" dirty="0"/>
              <a:t>Rakhmat Hidayat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9D1BA2-3111-4E03-81E3-0D0F9BA3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2442052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B20A4-BDBA-4ACB-BCCE-1FF6B09FE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4903788"/>
            <a:ext cx="12192000" cy="1954212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ctr"/>
            <a:r>
              <a:rPr lang="id-ID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Webinar Road to Karimun GTRA Summit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Refleksi Reforma Agraria Pada Deklarasi Wakatobi Menuju Deklarasi Karimun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</a:rPr>
              <a:t>10 Agustus 2023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5DD68C-FEB8-4CF6-883B-1CA9912E4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4753" y="2325925"/>
            <a:ext cx="10542492" cy="159654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5CE006-8591-4628-A642-742E1E9BC7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906" y="4684215"/>
            <a:ext cx="2452368" cy="39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75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A25FA4-A288-4460-BF12-637E07795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92" y="1595835"/>
            <a:ext cx="3052482" cy="640698"/>
          </a:xfrm>
        </p:spPr>
        <p:txBody>
          <a:bodyPr/>
          <a:lstStyle/>
          <a:p>
            <a:r>
              <a:rPr lang="en-US" dirty="0"/>
              <a:t>REFORMA AGRARIA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C52C13-996F-4CF8-BBA5-F6CC233475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1400" y="365780"/>
            <a:ext cx="8234081" cy="14066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Sejak</a:t>
            </a:r>
            <a:r>
              <a:rPr lang="en-ID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ID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undangkan</a:t>
            </a:r>
            <a:r>
              <a:rPr lang="en-ID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ID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hadapan</a:t>
            </a:r>
            <a:r>
              <a:rPr lang="en-ID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Sidang</a:t>
            </a:r>
            <a:r>
              <a:rPr lang="en-ID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DPR-GR 12 September 1960, UUPA 1960 </a:t>
            </a:r>
            <a:r>
              <a:rPr lang="en-ID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ID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ID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ID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perjuangan</a:t>
            </a:r>
            <a:r>
              <a:rPr lang="en-ID" b="1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b="1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melepaskan</a:t>
            </a:r>
            <a:r>
              <a:rPr lang="en-ID" b="1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diri</a:t>
            </a:r>
            <a:r>
              <a:rPr lang="en-ID" b="1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ID" b="1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ID" b="1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ID" b="1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agraria</a:t>
            </a:r>
            <a:r>
              <a:rPr lang="en-ID" b="1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lama yang </a:t>
            </a:r>
            <a:r>
              <a:rPr lang="en-ID" b="1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bersifat</a:t>
            </a:r>
            <a:r>
              <a:rPr lang="en-ID" b="1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feodal</a:t>
            </a:r>
            <a:r>
              <a:rPr lang="en-ID" b="1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b="1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cenderung</a:t>
            </a:r>
            <a:r>
              <a:rPr lang="en-ID" b="1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melayani</a:t>
            </a:r>
            <a:r>
              <a:rPr lang="en-ID" b="1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kepentingan</a:t>
            </a:r>
            <a:r>
              <a:rPr lang="en-ID" b="1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pemodal</a:t>
            </a:r>
            <a:r>
              <a:rPr lang="en-ID" b="1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asing</a:t>
            </a:r>
            <a:r>
              <a:rPr lang="en-ID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Placeholder 14" descr="Close up of a plants">
            <a:extLst>
              <a:ext uri="{FF2B5EF4-FFF2-40B4-BE49-F238E27FC236}">
                <a16:creationId xmlns:a16="http://schemas.microsoft.com/office/drawing/2014/main" id="{8A312F11-75CA-44C5-8937-46152AD552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23371"/>
            <a:ext cx="12192000" cy="3100432"/>
          </a:xfrm>
        </p:spPr>
      </p:pic>
      <p:sp>
        <p:nvSpPr>
          <p:cNvPr id="57" name="Date Placeholder 56">
            <a:extLst>
              <a:ext uri="{FF2B5EF4-FFF2-40B4-BE49-F238E27FC236}">
                <a16:creationId xmlns:a16="http://schemas.microsoft.com/office/drawing/2014/main" id="{653BB8CA-23AF-4226-9FB3-FA1964EBA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9" name="Slide Number Placeholder 58">
            <a:extLst>
              <a:ext uri="{FF2B5EF4-FFF2-40B4-BE49-F238E27FC236}">
                <a16:creationId xmlns:a16="http://schemas.microsoft.com/office/drawing/2014/main" id="{185AB600-E5B8-4AFD-A7DA-37E5D3AFF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372814-2845-1A53-8D37-F95BD39ADC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7541" y="5956572"/>
            <a:ext cx="2452368" cy="399778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8852B1A-DB11-03AB-6976-059FE539D008}"/>
              </a:ext>
            </a:extLst>
          </p:cNvPr>
          <p:cNvSpPr txBox="1">
            <a:spLocks/>
          </p:cNvSpPr>
          <p:nvPr/>
        </p:nvSpPr>
        <p:spPr>
          <a:xfrm>
            <a:off x="3581400" y="1912067"/>
            <a:ext cx="8234081" cy="162795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cap="none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b="0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reforma</a:t>
            </a:r>
            <a:r>
              <a:rPr lang="en-ID" b="0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agraria</a:t>
            </a:r>
            <a:r>
              <a:rPr lang="en-ID" b="0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ID" b="0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agenda </a:t>
            </a:r>
            <a:r>
              <a:rPr lang="en-ID" b="1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penting</a:t>
            </a:r>
            <a:r>
              <a:rPr lang="en-ID" b="1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bersama</a:t>
            </a:r>
            <a:r>
              <a:rPr lang="en-ID" b="1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b="1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membutuhkan</a:t>
            </a:r>
            <a:r>
              <a:rPr lang="en-ID" b="1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sokongan</a:t>
            </a:r>
            <a:r>
              <a:rPr lang="en-ID" b="1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b="1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komitmen</a:t>
            </a:r>
            <a:r>
              <a:rPr lang="en-ID" b="1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b="1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konsistensi</a:t>
            </a:r>
            <a:r>
              <a:rPr lang="en-ID" b="1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ID" b="1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kesadaran</a:t>
            </a:r>
            <a:r>
              <a:rPr lang="en-ID" b="1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ID" b="1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historis</a:t>
            </a:r>
            <a:r>
              <a:rPr lang="en-ID" b="1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ID" b="1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ID" b="1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pihak</a:t>
            </a:r>
            <a:r>
              <a:rPr lang="en-ID" b="0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b="0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kesadarannya</a:t>
            </a:r>
            <a:r>
              <a:rPr lang="en-ID" b="0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maupun</a:t>
            </a:r>
            <a:r>
              <a:rPr lang="en-ID" b="0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kewajiban</a:t>
            </a:r>
            <a:r>
              <a:rPr lang="en-ID" b="0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konsistensi</a:t>
            </a:r>
            <a:r>
              <a:rPr lang="en-ID" b="0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kekuasaan</a:t>
            </a:r>
            <a:r>
              <a:rPr lang="en-ID" b="0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politik</a:t>
            </a:r>
            <a:r>
              <a:rPr lang="en-ID" b="0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b="0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mewujudkan</a:t>
            </a:r>
            <a:r>
              <a:rPr lang="en-ID" b="0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agenda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reforma</a:t>
            </a:r>
            <a:r>
              <a:rPr lang="en-ID" b="0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agrarian demi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tercapainya</a:t>
            </a:r>
            <a:r>
              <a:rPr lang="en-ID" b="0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keadilan</a:t>
            </a:r>
            <a:r>
              <a:rPr lang="en-ID" b="0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kesejahteraan</a:t>
            </a:r>
            <a:r>
              <a:rPr lang="en-ID" b="0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rakyat.</a:t>
            </a:r>
            <a:endParaRPr lang="en-ID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339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F20131-2E66-4147-85FF-C0F1FCA97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823" y="255154"/>
            <a:ext cx="5572777" cy="640698"/>
          </a:xfrm>
        </p:spPr>
        <p:txBody>
          <a:bodyPr/>
          <a:lstStyle/>
          <a:p>
            <a:r>
              <a:rPr lang="en-US" noProof="0" dirty="0"/>
              <a:t>CAPAIAN REFORMA AGRARIA</a:t>
            </a:r>
            <a:endParaRPr lang="en-US" dirty="0"/>
          </a:p>
        </p:txBody>
      </p:sp>
      <p:pic>
        <p:nvPicPr>
          <p:cNvPr id="27" name="Picture Placeholder 26" descr="Arial view of an avenue of tree and pastures on either side">
            <a:extLst>
              <a:ext uri="{FF2B5EF4-FFF2-40B4-BE49-F238E27FC236}">
                <a16:creationId xmlns:a16="http://schemas.microsoft.com/office/drawing/2014/main" id="{290FBD7A-BEB6-4C4C-B057-7A00B6FBB7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4495801" cy="6858000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0E7F2B6-10A7-477E-B377-78173351CB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68380" y="1334511"/>
            <a:ext cx="3942220" cy="426393"/>
          </a:xfrm>
        </p:spPr>
        <p:txBody>
          <a:bodyPr/>
          <a:lstStyle/>
          <a:p>
            <a:r>
              <a:rPr lang="en-US" dirty="0"/>
              <a:t>LEGALISASI ASET 4,5 JUTA HA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9BCB765-3776-41F5-B6B8-6208678A04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8379" y="1714015"/>
            <a:ext cx="7139307" cy="14638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Tanah </a:t>
            </a:r>
            <a:r>
              <a:rPr lang="en-US" sz="1800" dirty="0" err="1"/>
              <a:t>transmigrasi</a:t>
            </a:r>
            <a:r>
              <a:rPr lang="en-US" sz="1800" dirty="0"/>
              <a:t>: </a:t>
            </a:r>
          </a:p>
          <a:p>
            <a:r>
              <a:rPr lang="en-US" sz="1800" dirty="0"/>
              <a:t>	target 0,6 </a:t>
            </a:r>
            <a:r>
              <a:rPr lang="en-US" sz="1800" dirty="0" err="1"/>
              <a:t>juta</a:t>
            </a:r>
            <a:r>
              <a:rPr lang="en-US" sz="1800" dirty="0"/>
              <a:t> Ha. </a:t>
            </a:r>
            <a:r>
              <a:rPr lang="en-US" sz="1800" dirty="0" err="1"/>
              <a:t>capaian</a:t>
            </a:r>
            <a:r>
              <a:rPr lang="en-US" sz="1800" dirty="0"/>
              <a:t> 126,9 </a:t>
            </a:r>
            <a:r>
              <a:rPr lang="en-US" sz="1800" dirty="0" err="1"/>
              <a:t>ribu</a:t>
            </a:r>
            <a:r>
              <a:rPr lang="en-US" sz="1800" dirty="0"/>
              <a:t> Ha (21, 16 %)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Pendafataran</a:t>
            </a:r>
            <a:r>
              <a:rPr lang="en-US" sz="1800" dirty="0"/>
              <a:t> Tanah </a:t>
            </a:r>
            <a:r>
              <a:rPr lang="en-US" sz="1800" dirty="0" err="1"/>
              <a:t>Sistematis</a:t>
            </a:r>
            <a:r>
              <a:rPr lang="en-US" sz="1800" dirty="0"/>
              <a:t> lengkap (PTSL) </a:t>
            </a:r>
          </a:p>
          <a:p>
            <a:r>
              <a:rPr lang="en-US" sz="1800" dirty="0"/>
              <a:t>	target 3,9 </a:t>
            </a:r>
            <a:r>
              <a:rPr lang="en-US" sz="1800" dirty="0" err="1"/>
              <a:t>juta</a:t>
            </a:r>
            <a:r>
              <a:rPr lang="en-US" sz="1800" dirty="0"/>
              <a:t> Ha, </a:t>
            </a:r>
            <a:r>
              <a:rPr lang="en-US" sz="1800" dirty="0" err="1"/>
              <a:t>capaian</a:t>
            </a:r>
            <a:r>
              <a:rPr lang="en-US" sz="1800" dirty="0"/>
              <a:t> 9,1 </a:t>
            </a:r>
            <a:r>
              <a:rPr lang="en-US" sz="1800" dirty="0" err="1"/>
              <a:t>juta</a:t>
            </a:r>
            <a:r>
              <a:rPr lang="en-US" sz="1800" dirty="0"/>
              <a:t> Ha (232, 64 %)  </a:t>
            </a:r>
          </a:p>
        </p:txBody>
      </p:sp>
      <p:sp>
        <p:nvSpPr>
          <p:cNvPr id="258" name="Slide Number Placeholder 257">
            <a:extLst>
              <a:ext uri="{FF2B5EF4-FFF2-40B4-BE49-F238E27FC236}">
                <a16:creationId xmlns:a16="http://schemas.microsoft.com/office/drawing/2014/main" id="{A9734560-9D8A-4BBC-A7FA-131A75654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929442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C743306-6673-845C-C6F4-655CA781C07E}"/>
              </a:ext>
            </a:extLst>
          </p:cNvPr>
          <p:cNvSpPr txBox="1">
            <a:spLocks/>
          </p:cNvSpPr>
          <p:nvPr/>
        </p:nvSpPr>
        <p:spPr>
          <a:xfrm>
            <a:off x="4684406" y="3557395"/>
            <a:ext cx="4233805" cy="426393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REDESTRIBUSI TANAH 4,5 JUTA HA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10445AF3-D071-B011-DC97-8F2780CD37CB}"/>
              </a:ext>
            </a:extLst>
          </p:cNvPr>
          <p:cNvSpPr txBox="1">
            <a:spLocks/>
          </p:cNvSpPr>
          <p:nvPr/>
        </p:nvSpPr>
        <p:spPr>
          <a:xfrm>
            <a:off x="4684407" y="3936899"/>
            <a:ext cx="7139307" cy="1463876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cap="none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Ex-HGU Tanah </a:t>
            </a:r>
            <a:r>
              <a:rPr lang="en-US" sz="1800" dirty="0" err="1"/>
              <a:t>Terlantar</a:t>
            </a:r>
            <a:r>
              <a:rPr lang="en-US" sz="1800" dirty="0"/>
              <a:t> dan Tanah Negara </a:t>
            </a:r>
            <a:r>
              <a:rPr lang="en-US" sz="1800" dirty="0" err="1"/>
              <a:t>Lainnya</a:t>
            </a:r>
            <a:r>
              <a:rPr lang="en-US" sz="1800" dirty="0"/>
              <a:t>.</a:t>
            </a:r>
          </a:p>
          <a:p>
            <a:r>
              <a:rPr lang="en-US" sz="1800" dirty="0"/>
              <a:t>	Target 0,4 Juta Ha, </a:t>
            </a:r>
            <a:r>
              <a:rPr lang="en-US" sz="1800" dirty="0" err="1"/>
              <a:t>capaian</a:t>
            </a:r>
            <a:r>
              <a:rPr lang="en-US" sz="1800" dirty="0"/>
              <a:t> 1,3 Juta Ha (332,40 %)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Pelepasan</a:t>
            </a:r>
            <a:r>
              <a:rPr lang="en-US" sz="1800" dirty="0"/>
              <a:t> Kawasan </a:t>
            </a:r>
            <a:r>
              <a:rPr lang="en-US" sz="1800" dirty="0" err="1"/>
              <a:t>Hutan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Tora</a:t>
            </a:r>
          </a:p>
          <a:p>
            <a:r>
              <a:rPr lang="en-US" sz="1800" dirty="0"/>
              <a:t>	Target 4,1 Juta Ha, </a:t>
            </a:r>
            <a:r>
              <a:rPr lang="en-US" sz="1800" dirty="0" err="1"/>
              <a:t>Capaian</a:t>
            </a:r>
            <a:r>
              <a:rPr lang="en-US" sz="1800" dirty="0"/>
              <a:t> 348,2 </a:t>
            </a:r>
            <a:r>
              <a:rPr lang="en-US" sz="1800" dirty="0" err="1"/>
              <a:t>ribu</a:t>
            </a:r>
            <a:r>
              <a:rPr lang="en-US" sz="1800" dirty="0"/>
              <a:t> Ha (8,49%)</a:t>
            </a:r>
          </a:p>
        </p:txBody>
      </p:sp>
      <p:sp>
        <p:nvSpPr>
          <p:cNvPr id="29" name="Slide Number Placeholder 257">
            <a:extLst>
              <a:ext uri="{FF2B5EF4-FFF2-40B4-BE49-F238E27FC236}">
                <a16:creationId xmlns:a16="http://schemas.microsoft.com/office/drawing/2014/main" id="{CE4EE262-0FA6-9C71-80CE-C6809C38046C}"/>
              </a:ext>
            </a:extLst>
          </p:cNvPr>
          <p:cNvSpPr txBox="1">
            <a:spLocks/>
          </p:cNvSpPr>
          <p:nvPr/>
        </p:nvSpPr>
        <p:spPr>
          <a:xfrm>
            <a:off x="6374296" y="5696000"/>
            <a:ext cx="48092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spc="1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C9732A9-5CBE-D8E3-8224-7F0329FEE903}"/>
              </a:ext>
            </a:extLst>
          </p:cNvPr>
          <p:cNvSpPr txBox="1"/>
          <p:nvPr/>
        </p:nvSpPr>
        <p:spPr>
          <a:xfrm>
            <a:off x="6801308" y="5557500"/>
            <a:ext cx="48092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 err="1"/>
              <a:t>Sumber</a:t>
            </a:r>
            <a:r>
              <a:rPr lang="en-US" sz="1200" dirty="0"/>
              <a:t>: </a:t>
            </a:r>
            <a:r>
              <a:rPr lang="en-US" sz="1200" dirty="0" err="1"/>
              <a:t>penataan</a:t>
            </a:r>
            <a:r>
              <a:rPr lang="en-US" sz="1200" dirty="0"/>
              <a:t> agraria, Kick Off Meeting GTRA SUMMIT 2023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BC3420-566B-D151-64AE-3ABA1F541B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67" y="6339023"/>
            <a:ext cx="2452368" cy="39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08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7D64EB56-7814-4ADB-BD4C-D4E42F878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209" y="322094"/>
            <a:ext cx="5268686" cy="568896"/>
          </a:xfrm>
        </p:spPr>
        <p:txBody>
          <a:bodyPr/>
          <a:lstStyle/>
          <a:p>
            <a:r>
              <a:rPr lang="en-US" noProof="0" dirty="0"/>
              <a:t>REFLEKSI REFORMA AGRARIA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47CF6540-6A1C-4A70-8BA0-6A13694F1A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72348" y="2753595"/>
            <a:ext cx="4223649" cy="1171690"/>
          </a:xfrm>
        </p:spPr>
        <p:txBody>
          <a:bodyPr/>
          <a:lstStyle/>
          <a:p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melibatkan</a:t>
            </a:r>
            <a:r>
              <a:rPr lang="en-US" dirty="0"/>
              <a:t> dalam </a:t>
            </a:r>
            <a:r>
              <a:rPr lang="en-US" dirty="0" err="1"/>
              <a:t>struktur</a:t>
            </a:r>
            <a:r>
              <a:rPr lang="en-US" dirty="0"/>
              <a:t> GTRA di </a:t>
            </a:r>
            <a:r>
              <a:rPr lang="en-US" dirty="0" err="1"/>
              <a:t>daerah</a:t>
            </a:r>
            <a:r>
              <a:rPr lang="en-US" dirty="0"/>
              <a:t> dan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sipil</a:t>
            </a:r>
            <a:r>
              <a:rPr lang="en-US" dirty="0"/>
              <a:t> dan </a:t>
            </a:r>
            <a:r>
              <a:rPr lang="en-US" dirty="0" err="1"/>
              <a:t>akademisi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dan </a:t>
            </a:r>
            <a:r>
              <a:rPr lang="en-US" dirty="0" err="1"/>
              <a:t>penyesuaian</a:t>
            </a:r>
            <a:r>
              <a:rPr lang="en-US" dirty="0"/>
              <a:t> pada </a:t>
            </a:r>
            <a:r>
              <a:rPr lang="es-ES" dirty="0" err="1"/>
              <a:t>Peraturan</a:t>
            </a:r>
            <a:r>
              <a:rPr lang="es-ES" dirty="0"/>
              <a:t> Presiden No. 86 </a:t>
            </a:r>
            <a:r>
              <a:rPr lang="es-ES" dirty="0" err="1"/>
              <a:t>tahun</a:t>
            </a:r>
            <a:r>
              <a:rPr lang="es-ES" dirty="0"/>
              <a:t> 2018</a:t>
            </a:r>
            <a:endParaRPr lang="en-US" dirty="0"/>
          </a:p>
        </p:txBody>
      </p:sp>
      <p:sp>
        <p:nvSpPr>
          <p:cNvPr id="173" name="Text Placeholder 172">
            <a:extLst>
              <a:ext uri="{FF2B5EF4-FFF2-40B4-BE49-F238E27FC236}">
                <a16:creationId xmlns:a16="http://schemas.microsoft.com/office/drawing/2014/main" id="{1B5D0D81-8352-40FD-B232-D587379A48F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872346" y="4424625"/>
            <a:ext cx="4223649" cy="1171690"/>
          </a:xfrm>
        </p:spPr>
        <p:txBody>
          <a:bodyPr/>
          <a:lstStyle/>
          <a:p>
            <a:r>
              <a:rPr lang="en-US" dirty="0" err="1"/>
              <a:t>Redistribusi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mengarah</a:t>
            </a:r>
            <a:r>
              <a:rPr lang="en-US" dirty="0"/>
              <a:t> pada </a:t>
            </a:r>
            <a:r>
              <a:rPr lang="en-US" dirty="0" err="1"/>
              <a:t>lahan-lahan</a:t>
            </a:r>
            <a:r>
              <a:rPr lang="en-US" dirty="0"/>
              <a:t> yang </a:t>
            </a:r>
            <a:r>
              <a:rPr lang="en-US" dirty="0" err="1"/>
              <a:t>berkonflik</a:t>
            </a:r>
            <a:r>
              <a:rPr lang="en-US" dirty="0"/>
              <a:t> sehingga dapat </a:t>
            </a:r>
            <a:r>
              <a:rPr lang="en-US" dirty="0" err="1"/>
              <a:t>mencapai</a:t>
            </a:r>
            <a:r>
              <a:rPr lang="en-US" dirty="0"/>
              <a:t>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reforma agraria: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penyelesian</a:t>
            </a:r>
            <a:r>
              <a:rPr lang="en-US" dirty="0"/>
              <a:t> konflik </a:t>
            </a:r>
            <a:r>
              <a:rPr lang="en-US" dirty="0" err="1"/>
              <a:t>lahan</a:t>
            </a:r>
            <a:r>
              <a:rPr lang="en-US" dirty="0"/>
              <a:t> pada GTRA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B23F79-82E5-43EE-8390-DF067A88C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pic>
        <p:nvPicPr>
          <p:cNvPr id="21" name="Picture Placeholder 20" descr="Close up of green grass">
            <a:extLst>
              <a:ext uri="{FF2B5EF4-FFF2-40B4-BE49-F238E27FC236}">
                <a16:creationId xmlns:a16="http://schemas.microsoft.com/office/drawing/2014/main" id="{EF945BF7-34F4-4EEA-A280-470C550BC5E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3831" y="0"/>
            <a:ext cx="5508168" cy="6858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62DA0-3900-45BB-8F3C-556CCD213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7" name="Text Placeholder 81">
            <a:extLst>
              <a:ext uri="{FF2B5EF4-FFF2-40B4-BE49-F238E27FC236}">
                <a16:creationId xmlns:a16="http://schemas.microsoft.com/office/drawing/2014/main" id="{71064D4B-7A23-4D01-EE35-641B8C90ABF5}"/>
              </a:ext>
            </a:extLst>
          </p:cNvPr>
          <p:cNvSpPr txBox="1">
            <a:spLocks/>
          </p:cNvSpPr>
          <p:nvPr/>
        </p:nvSpPr>
        <p:spPr>
          <a:xfrm>
            <a:off x="1872348" y="1261685"/>
            <a:ext cx="4223648" cy="117169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capaian</a:t>
            </a:r>
            <a:r>
              <a:rPr lang="en-US" dirty="0"/>
              <a:t> </a:t>
            </a:r>
            <a:r>
              <a:rPr lang="en-US" dirty="0" err="1"/>
              <a:t>Kuantitas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reforma agraria, </a:t>
            </a:r>
            <a:r>
              <a:rPr lang="en-US" dirty="0" err="1"/>
              <a:t>capaian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reforma agraria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dicapai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meningkatnya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, </a:t>
            </a:r>
            <a:r>
              <a:rPr lang="en-US" dirty="0" err="1"/>
              <a:t>ekonomi</a:t>
            </a:r>
            <a:r>
              <a:rPr lang="en-US" dirty="0"/>
              <a:t> dan </a:t>
            </a:r>
            <a:r>
              <a:rPr lang="en-US" dirty="0" err="1"/>
              <a:t>kesejahteraan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yang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redistribusi</a:t>
            </a:r>
            <a:r>
              <a:rPr lang="en-US" dirty="0"/>
              <a:t> </a:t>
            </a:r>
            <a:r>
              <a:rPr lang="en-US" dirty="0" err="1"/>
              <a:t>lahan</a:t>
            </a:r>
            <a:endParaRPr lang="en-US" dirty="0"/>
          </a:p>
        </p:txBody>
      </p:sp>
      <p:pic>
        <p:nvPicPr>
          <p:cNvPr id="19" name="Graphic 18" descr="Rating 3 Star with solid fill">
            <a:extLst>
              <a:ext uri="{FF2B5EF4-FFF2-40B4-BE49-F238E27FC236}">
                <a16:creationId xmlns:a16="http://schemas.microsoft.com/office/drawing/2014/main" id="{34FAB9F2-87D9-1578-EEBB-F2FB16D0C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114" y="1390330"/>
            <a:ext cx="914400" cy="914400"/>
          </a:xfrm>
          <a:prstGeom prst="rect">
            <a:avLst/>
          </a:prstGeom>
        </p:spPr>
      </p:pic>
      <p:pic>
        <p:nvPicPr>
          <p:cNvPr id="24" name="Graphic 23" descr="Group with solid fill">
            <a:extLst>
              <a:ext uri="{FF2B5EF4-FFF2-40B4-BE49-F238E27FC236}">
                <a16:creationId xmlns:a16="http://schemas.microsoft.com/office/drawing/2014/main" id="{21177D64-3E9D-F58A-F532-00A10F9176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5637" y="2864855"/>
            <a:ext cx="914400" cy="914400"/>
          </a:xfrm>
          <a:prstGeom prst="rect">
            <a:avLst/>
          </a:prstGeom>
        </p:spPr>
      </p:pic>
      <p:pic>
        <p:nvPicPr>
          <p:cNvPr id="26" name="Graphic 25" descr="Handshake with solid fill">
            <a:extLst>
              <a:ext uri="{FF2B5EF4-FFF2-40B4-BE49-F238E27FC236}">
                <a16:creationId xmlns:a16="http://schemas.microsoft.com/office/drawing/2014/main" id="{60404743-0DA7-79FD-5A42-88D3FFD372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5637" y="4579342"/>
            <a:ext cx="9144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1C8C50-975E-2E42-C06F-0E9B2F215B5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7541" y="5956572"/>
            <a:ext cx="2452368" cy="39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91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A picture containing plant, vegetable&#10;">
            <a:extLst>
              <a:ext uri="{FF2B5EF4-FFF2-40B4-BE49-F238E27FC236}">
                <a16:creationId xmlns:a16="http://schemas.microsoft.com/office/drawing/2014/main" id="{A5E3392C-C6EB-4B0C-B644-CBD1E6A344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4174" y="0"/>
            <a:ext cx="5807825" cy="6858000"/>
          </a:xfrm>
        </p:spPr>
      </p:pic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071C9AA2-1CCA-4329-B67C-08356C3C3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7188" y="6274523"/>
            <a:ext cx="2495699" cy="620866"/>
          </a:xfrm>
          <a:noFill/>
        </p:spPr>
        <p:txBody>
          <a:bodyPr/>
          <a:lstStyle/>
          <a:p>
            <a:fld id="{EA87306C-81BA-4795-A5CA-9392456A8C1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4" name="Text Placeholder 172">
            <a:extLst>
              <a:ext uri="{FF2B5EF4-FFF2-40B4-BE49-F238E27FC236}">
                <a16:creationId xmlns:a16="http://schemas.microsoft.com/office/drawing/2014/main" id="{C3DBBB5B-69FB-3E86-5C8C-B2BD4A5CAB15}"/>
              </a:ext>
            </a:extLst>
          </p:cNvPr>
          <p:cNvSpPr txBox="1">
            <a:spLocks/>
          </p:cNvSpPr>
          <p:nvPr/>
        </p:nvSpPr>
        <p:spPr>
          <a:xfrm>
            <a:off x="1340460" y="1307963"/>
            <a:ext cx="4755540" cy="112123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Pemberdayaan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(</a:t>
            </a:r>
            <a:r>
              <a:rPr lang="en-US" dirty="0" err="1"/>
              <a:t>legalisasi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) </a:t>
            </a:r>
            <a:r>
              <a:rPr lang="en-US" dirty="0" err="1"/>
              <a:t>pasca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sertifikat</a:t>
            </a:r>
            <a:r>
              <a:rPr lang="en-US" dirty="0"/>
              <a:t> </a:t>
            </a:r>
            <a:r>
              <a:rPr lang="en-US" dirty="0" err="1"/>
              <a:t>redistribusi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capaian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Reforma agraria. </a:t>
            </a:r>
          </a:p>
        </p:txBody>
      </p:sp>
      <p:sp>
        <p:nvSpPr>
          <p:cNvPr id="15" name="Text Placeholder 172">
            <a:extLst>
              <a:ext uri="{FF2B5EF4-FFF2-40B4-BE49-F238E27FC236}">
                <a16:creationId xmlns:a16="http://schemas.microsoft.com/office/drawing/2014/main" id="{F1B4E407-0320-D2AE-CBEE-072A8B66FCDA}"/>
              </a:ext>
            </a:extLst>
          </p:cNvPr>
          <p:cNvSpPr txBox="1">
            <a:spLocks/>
          </p:cNvSpPr>
          <p:nvPr/>
        </p:nvSpPr>
        <p:spPr>
          <a:xfrm>
            <a:off x="1340460" y="3009942"/>
            <a:ext cx="4755539" cy="112123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sipil</a:t>
            </a:r>
            <a:r>
              <a:rPr lang="en-US" dirty="0"/>
              <a:t> dalam </a:t>
            </a:r>
            <a:r>
              <a:rPr lang="en-US" dirty="0" err="1"/>
              <a:t>pemberdayaan</a:t>
            </a:r>
            <a:r>
              <a:rPr lang="en-US" dirty="0"/>
              <a:t> </a:t>
            </a:r>
            <a:r>
              <a:rPr lang="en-US" dirty="0" err="1"/>
              <a:t>pasca</a:t>
            </a:r>
            <a:r>
              <a:rPr lang="en-US" dirty="0"/>
              <a:t> </a:t>
            </a:r>
            <a:r>
              <a:rPr lang="en-US" dirty="0" err="1"/>
              <a:t>redistribusi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menambah</a:t>
            </a:r>
            <a:r>
              <a:rPr lang="en-US" dirty="0"/>
              <a:t> </a:t>
            </a:r>
            <a:r>
              <a:rPr lang="en-US" dirty="0" err="1"/>
              <a:t>percepatan</a:t>
            </a:r>
            <a:r>
              <a:rPr lang="en-US" dirty="0"/>
              <a:t> </a:t>
            </a:r>
            <a:r>
              <a:rPr lang="en-US" dirty="0" err="1"/>
              <a:t>capaian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reforma agraria </a:t>
            </a:r>
          </a:p>
        </p:txBody>
      </p:sp>
      <p:pic>
        <p:nvPicPr>
          <p:cNvPr id="16" name="Graphic 15" descr="Cheers with solid fill">
            <a:extLst>
              <a:ext uri="{FF2B5EF4-FFF2-40B4-BE49-F238E27FC236}">
                <a16:creationId xmlns:a16="http://schemas.microsoft.com/office/drawing/2014/main" id="{1F9D452B-81CB-18BB-22B3-6A7D4BDE2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886" y="3154637"/>
            <a:ext cx="914400" cy="914400"/>
          </a:xfrm>
          <a:prstGeom prst="rect">
            <a:avLst/>
          </a:prstGeom>
        </p:spPr>
      </p:pic>
      <p:sp>
        <p:nvSpPr>
          <p:cNvPr id="24" name="Title 48">
            <a:extLst>
              <a:ext uri="{FF2B5EF4-FFF2-40B4-BE49-F238E27FC236}">
                <a16:creationId xmlns:a16="http://schemas.microsoft.com/office/drawing/2014/main" id="{7CEEAD51-BA15-BD10-471D-FA6183B00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209" y="322094"/>
            <a:ext cx="5268686" cy="568896"/>
          </a:xfrm>
        </p:spPr>
        <p:txBody>
          <a:bodyPr/>
          <a:lstStyle/>
          <a:p>
            <a:r>
              <a:rPr lang="en-US" noProof="0" dirty="0"/>
              <a:t>REFLEKSI REFORMA AGRARIA</a:t>
            </a:r>
            <a:endParaRPr lang="en-US" dirty="0"/>
          </a:p>
        </p:txBody>
      </p:sp>
      <p:sp>
        <p:nvSpPr>
          <p:cNvPr id="25" name="Text Placeholder 172">
            <a:extLst>
              <a:ext uri="{FF2B5EF4-FFF2-40B4-BE49-F238E27FC236}">
                <a16:creationId xmlns:a16="http://schemas.microsoft.com/office/drawing/2014/main" id="{627F6CCB-350B-7C54-E2F0-C985019380D4}"/>
              </a:ext>
            </a:extLst>
          </p:cNvPr>
          <p:cNvSpPr txBox="1">
            <a:spLocks/>
          </p:cNvSpPr>
          <p:nvPr/>
        </p:nvSpPr>
        <p:spPr>
          <a:xfrm>
            <a:off x="1340460" y="4835342"/>
            <a:ext cx="4755539" cy="112123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kemudahan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dalam </a:t>
            </a:r>
            <a:r>
              <a:rPr lang="en-US" dirty="0" err="1"/>
              <a:t>mengakses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reforma agraria secara; </a:t>
            </a:r>
            <a:r>
              <a:rPr lang="en-US" dirty="0" err="1"/>
              <a:t>informasi</a:t>
            </a:r>
            <a:r>
              <a:rPr lang="en-US" dirty="0"/>
              <a:t> Tora,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masyrakat</a:t>
            </a:r>
            <a:r>
              <a:rPr lang="en-US" dirty="0"/>
              <a:t> </a:t>
            </a:r>
            <a:r>
              <a:rPr lang="en-US" dirty="0" err="1"/>
              <a:t>mengajukan</a:t>
            </a:r>
            <a:r>
              <a:rPr lang="en-US" dirty="0"/>
              <a:t> secara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tora</a:t>
            </a:r>
            <a:r>
              <a:rPr lang="en-US" dirty="0"/>
              <a:t>,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pemberdayaan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pasca</a:t>
            </a:r>
            <a:r>
              <a:rPr lang="en-US" dirty="0"/>
              <a:t> </a:t>
            </a:r>
            <a:r>
              <a:rPr lang="en-US" dirty="0" err="1"/>
              <a:t>redistribusi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/>
              <a:t>. </a:t>
            </a:r>
          </a:p>
        </p:txBody>
      </p:sp>
      <p:pic>
        <p:nvPicPr>
          <p:cNvPr id="27" name="Graphic 26" descr="Work from home Wi-Fi with solid fill">
            <a:extLst>
              <a:ext uri="{FF2B5EF4-FFF2-40B4-BE49-F238E27FC236}">
                <a16:creationId xmlns:a16="http://schemas.microsoft.com/office/drawing/2014/main" id="{CA0CD227-EF7B-1744-1746-27DD0DB6D6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7886" y="1493266"/>
            <a:ext cx="914400" cy="914400"/>
          </a:xfrm>
          <a:prstGeom prst="rect">
            <a:avLst/>
          </a:prstGeom>
        </p:spPr>
      </p:pic>
      <p:pic>
        <p:nvPicPr>
          <p:cNvPr id="29" name="Graphic 28" descr="Double Tap Gesture with solid fill">
            <a:extLst>
              <a:ext uri="{FF2B5EF4-FFF2-40B4-BE49-F238E27FC236}">
                <a16:creationId xmlns:a16="http://schemas.microsoft.com/office/drawing/2014/main" id="{3B5B2376-5B93-C8D5-3851-C8FC84BA3A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9421" y="4835342"/>
            <a:ext cx="914400" cy="914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BF251C-5008-4125-F9E5-EE0D693D733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7541" y="5956572"/>
            <a:ext cx="2452368" cy="39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Placeholder 33" descr="A picture containing grass, outdoor, nature, field, sunset">
            <a:extLst>
              <a:ext uri="{FF2B5EF4-FFF2-40B4-BE49-F238E27FC236}">
                <a16:creationId xmlns:a16="http://schemas.microsoft.com/office/drawing/2014/main" id="{C4BDBB22-6AEB-49C9-9E42-0CA929FFB7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5975458" cy="6858000"/>
          </a:xfrm>
        </p:spPr>
      </p:pic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56EA46CF-9FAA-46C0-BD37-C79A26B75D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9067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1FFD6689-1CFE-4E13-B717-1E5B52BDC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id="{C7070E84-7C6C-417F-AB09-EC34EAFFD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87728" y="114300"/>
            <a:ext cx="2979629" cy="6858000"/>
          </a:xfrm>
          <a:custGeom>
            <a:avLst/>
            <a:gdLst>
              <a:gd name="connsiteX0" fmla="*/ 0 w 8808322"/>
              <a:gd name="connsiteY0" fmla="*/ 0 h 6858000"/>
              <a:gd name="connsiteX1" fmla="*/ 8808322 w 8808322"/>
              <a:gd name="connsiteY1" fmla="*/ 0 h 6858000"/>
              <a:gd name="connsiteX2" fmla="*/ 8808322 w 8808322"/>
              <a:gd name="connsiteY2" fmla="*/ 6858000 h 6858000"/>
              <a:gd name="connsiteX3" fmla="*/ 0 w 8808322"/>
              <a:gd name="connsiteY3" fmla="*/ 6858000 h 6858000"/>
              <a:gd name="connsiteX4" fmla="*/ 0 w 8808322"/>
              <a:gd name="connsiteY4" fmla="*/ 0 h 6858000"/>
              <a:gd name="connsiteX0" fmla="*/ 398 w 8808720"/>
              <a:gd name="connsiteY0" fmla="*/ 0 h 6858000"/>
              <a:gd name="connsiteX1" fmla="*/ 8808720 w 8808720"/>
              <a:gd name="connsiteY1" fmla="*/ 0 h 6858000"/>
              <a:gd name="connsiteX2" fmla="*/ 8808720 w 8808720"/>
              <a:gd name="connsiteY2" fmla="*/ 6858000 h 6858000"/>
              <a:gd name="connsiteX3" fmla="*/ 398 w 8808720"/>
              <a:gd name="connsiteY3" fmla="*/ 6858000 h 6858000"/>
              <a:gd name="connsiteX4" fmla="*/ 0 w 8808720"/>
              <a:gd name="connsiteY4" fmla="*/ 1417320 h 6858000"/>
              <a:gd name="connsiteX5" fmla="*/ 398 w 8808720"/>
              <a:gd name="connsiteY5" fmla="*/ 0 h 6858000"/>
              <a:gd name="connsiteX0" fmla="*/ 413722 w 9222044"/>
              <a:gd name="connsiteY0" fmla="*/ 0 h 6858000"/>
              <a:gd name="connsiteX1" fmla="*/ 9222044 w 9222044"/>
              <a:gd name="connsiteY1" fmla="*/ 0 h 6858000"/>
              <a:gd name="connsiteX2" fmla="*/ 9222044 w 9222044"/>
              <a:gd name="connsiteY2" fmla="*/ 6858000 h 6858000"/>
              <a:gd name="connsiteX3" fmla="*/ 413722 w 9222044"/>
              <a:gd name="connsiteY3" fmla="*/ 6858000 h 6858000"/>
              <a:gd name="connsiteX4" fmla="*/ 413324 w 9222044"/>
              <a:gd name="connsiteY4" fmla="*/ 1417320 h 6858000"/>
              <a:gd name="connsiteX5" fmla="*/ 1861124 w 9222044"/>
              <a:gd name="connsiteY5" fmla="*/ 1417320 h 6858000"/>
              <a:gd name="connsiteX6" fmla="*/ 413722 w 9222044"/>
              <a:gd name="connsiteY6" fmla="*/ 0 h 6858000"/>
              <a:gd name="connsiteX0" fmla="*/ 413722 w 9222044"/>
              <a:gd name="connsiteY0" fmla="*/ 0 h 6858000"/>
              <a:gd name="connsiteX1" fmla="*/ 9222044 w 9222044"/>
              <a:gd name="connsiteY1" fmla="*/ 0 h 6858000"/>
              <a:gd name="connsiteX2" fmla="*/ 9222044 w 9222044"/>
              <a:gd name="connsiteY2" fmla="*/ 6858000 h 6858000"/>
              <a:gd name="connsiteX3" fmla="*/ 413722 w 9222044"/>
              <a:gd name="connsiteY3" fmla="*/ 6858000 h 6858000"/>
              <a:gd name="connsiteX4" fmla="*/ 413324 w 9222044"/>
              <a:gd name="connsiteY4" fmla="*/ 1417320 h 6858000"/>
              <a:gd name="connsiteX5" fmla="*/ 1861124 w 9222044"/>
              <a:gd name="connsiteY5" fmla="*/ 1417320 h 6858000"/>
              <a:gd name="connsiteX6" fmla="*/ 413722 w 9222044"/>
              <a:gd name="connsiteY6" fmla="*/ 0 h 6858000"/>
              <a:gd name="connsiteX0" fmla="*/ 413722 w 9222044"/>
              <a:gd name="connsiteY0" fmla="*/ 0 h 6858000"/>
              <a:gd name="connsiteX1" fmla="*/ 9222044 w 9222044"/>
              <a:gd name="connsiteY1" fmla="*/ 0 h 6858000"/>
              <a:gd name="connsiteX2" fmla="*/ 9222044 w 9222044"/>
              <a:gd name="connsiteY2" fmla="*/ 6858000 h 6858000"/>
              <a:gd name="connsiteX3" fmla="*/ 413722 w 9222044"/>
              <a:gd name="connsiteY3" fmla="*/ 6858000 h 6858000"/>
              <a:gd name="connsiteX4" fmla="*/ 413324 w 9222044"/>
              <a:gd name="connsiteY4" fmla="*/ 1417320 h 6858000"/>
              <a:gd name="connsiteX5" fmla="*/ 1861124 w 9222044"/>
              <a:gd name="connsiteY5" fmla="*/ 1417320 h 6858000"/>
              <a:gd name="connsiteX6" fmla="*/ 413722 w 9222044"/>
              <a:gd name="connsiteY6" fmla="*/ 0 h 6858000"/>
              <a:gd name="connsiteX0" fmla="*/ 383332 w 9191654"/>
              <a:gd name="connsiteY0" fmla="*/ 0 h 6858000"/>
              <a:gd name="connsiteX1" fmla="*/ 9191654 w 9191654"/>
              <a:gd name="connsiteY1" fmla="*/ 0 h 6858000"/>
              <a:gd name="connsiteX2" fmla="*/ 9191654 w 9191654"/>
              <a:gd name="connsiteY2" fmla="*/ 6858000 h 6858000"/>
              <a:gd name="connsiteX3" fmla="*/ 383332 w 9191654"/>
              <a:gd name="connsiteY3" fmla="*/ 6858000 h 6858000"/>
              <a:gd name="connsiteX4" fmla="*/ 382934 w 9191654"/>
              <a:gd name="connsiteY4" fmla="*/ 1417320 h 6858000"/>
              <a:gd name="connsiteX5" fmla="*/ 1830734 w 9191654"/>
              <a:gd name="connsiteY5" fmla="*/ 1417320 h 6858000"/>
              <a:gd name="connsiteX6" fmla="*/ 1823114 w 9191654"/>
              <a:gd name="connsiteY6" fmla="*/ 822960 h 6858000"/>
              <a:gd name="connsiteX7" fmla="*/ 383332 w 9191654"/>
              <a:gd name="connsiteY7" fmla="*/ 0 h 6858000"/>
              <a:gd name="connsiteX0" fmla="*/ 383332 w 9191654"/>
              <a:gd name="connsiteY0" fmla="*/ 0 h 6858000"/>
              <a:gd name="connsiteX1" fmla="*/ 9191654 w 9191654"/>
              <a:gd name="connsiteY1" fmla="*/ 0 h 6858000"/>
              <a:gd name="connsiteX2" fmla="*/ 9191654 w 9191654"/>
              <a:gd name="connsiteY2" fmla="*/ 6858000 h 6858000"/>
              <a:gd name="connsiteX3" fmla="*/ 383332 w 9191654"/>
              <a:gd name="connsiteY3" fmla="*/ 6858000 h 6858000"/>
              <a:gd name="connsiteX4" fmla="*/ 382934 w 9191654"/>
              <a:gd name="connsiteY4" fmla="*/ 1417320 h 6858000"/>
              <a:gd name="connsiteX5" fmla="*/ 1830734 w 9191654"/>
              <a:gd name="connsiteY5" fmla="*/ 1417320 h 6858000"/>
              <a:gd name="connsiteX6" fmla="*/ 1823114 w 9191654"/>
              <a:gd name="connsiteY6" fmla="*/ 822960 h 6858000"/>
              <a:gd name="connsiteX7" fmla="*/ 383332 w 9191654"/>
              <a:gd name="connsiteY7" fmla="*/ 0 h 6858000"/>
              <a:gd name="connsiteX0" fmla="*/ 383332 w 9191654"/>
              <a:gd name="connsiteY0" fmla="*/ 0 h 6858000"/>
              <a:gd name="connsiteX1" fmla="*/ 9191654 w 9191654"/>
              <a:gd name="connsiteY1" fmla="*/ 0 h 6858000"/>
              <a:gd name="connsiteX2" fmla="*/ 9191654 w 9191654"/>
              <a:gd name="connsiteY2" fmla="*/ 6858000 h 6858000"/>
              <a:gd name="connsiteX3" fmla="*/ 383332 w 9191654"/>
              <a:gd name="connsiteY3" fmla="*/ 6858000 h 6858000"/>
              <a:gd name="connsiteX4" fmla="*/ 382934 w 9191654"/>
              <a:gd name="connsiteY4" fmla="*/ 1417320 h 6858000"/>
              <a:gd name="connsiteX5" fmla="*/ 1830734 w 9191654"/>
              <a:gd name="connsiteY5" fmla="*/ 1417320 h 6858000"/>
              <a:gd name="connsiteX6" fmla="*/ 1823114 w 9191654"/>
              <a:gd name="connsiteY6" fmla="*/ 822960 h 6858000"/>
              <a:gd name="connsiteX7" fmla="*/ 383332 w 9191654"/>
              <a:gd name="connsiteY7" fmla="*/ 0 h 6858000"/>
              <a:gd name="connsiteX0" fmla="*/ 685684 w 9494006"/>
              <a:gd name="connsiteY0" fmla="*/ 0 h 6858000"/>
              <a:gd name="connsiteX1" fmla="*/ 9494006 w 9494006"/>
              <a:gd name="connsiteY1" fmla="*/ 0 h 6858000"/>
              <a:gd name="connsiteX2" fmla="*/ 9494006 w 9494006"/>
              <a:gd name="connsiteY2" fmla="*/ 6858000 h 6858000"/>
              <a:gd name="connsiteX3" fmla="*/ 685684 w 9494006"/>
              <a:gd name="connsiteY3" fmla="*/ 6858000 h 6858000"/>
              <a:gd name="connsiteX4" fmla="*/ 685286 w 9494006"/>
              <a:gd name="connsiteY4" fmla="*/ 1417320 h 6858000"/>
              <a:gd name="connsiteX5" fmla="*/ 2133086 w 9494006"/>
              <a:gd name="connsiteY5" fmla="*/ 1417320 h 6858000"/>
              <a:gd name="connsiteX6" fmla="*/ 2125466 w 9494006"/>
              <a:gd name="connsiteY6" fmla="*/ 822960 h 6858000"/>
              <a:gd name="connsiteX7" fmla="*/ 692906 w 9494006"/>
              <a:gd name="connsiteY7" fmla="*/ 822960 h 6858000"/>
              <a:gd name="connsiteX8" fmla="*/ 685684 w 9494006"/>
              <a:gd name="connsiteY8" fmla="*/ 0 h 6858000"/>
              <a:gd name="connsiteX0" fmla="*/ 685684 w 9494006"/>
              <a:gd name="connsiteY0" fmla="*/ 0 h 6858000"/>
              <a:gd name="connsiteX1" fmla="*/ 9494006 w 9494006"/>
              <a:gd name="connsiteY1" fmla="*/ 0 h 6858000"/>
              <a:gd name="connsiteX2" fmla="*/ 9494006 w 9494006"/>
              <a:gd name="connsiteY2" fmla="*/ 6858000 h 6858000"/>
              <a:gd name="connsiteX3" fmla="*/ 685684 w 9494006"/>
              <a:gd name="connsiteY3" fmla="*/ 6858000 h 6858000"/>
              <a:gd name="connsiteX4" fmla="*/ 685286 w 9494006"/>
              <a:gd name="connsiteY4" fmla="*/ 1417320 h 6858000"/>
              <a:gd name="connsiteX5" fmla="*/ 2133086 w 9494006"/>
              <a:gd name="connsiteY5" fmla="*/ 1417320 h 6858000"/>
              <a:gd name="connsiteX6" fmla="*/ 2125466 w 9494006"/>
              <a:gd name="connsiteY6" fmla="*/ 822960 h 6858000"/>
              <a:gd name="connsiteX7" fmla="*/ 692906 w 9494006"/>
              <a:gd name="connsiteY7" fmla="*/ 822960 h 6858000"/>
              <a:gd name="connsiteX8" fmla="*/ 685684 w 9494006"/>
              <a:gd name="connsiteY8" fmla="*/ 0 h 6858000"/>
              <a:gd name="connsiteX0" fmla="*/ 685684 w 9494006"/>
              <a:gd name="connsiteY0" fmla="*/ 0 h 6858000"/>
              <a:gd name="connsiteX1" fmla="*/ 9494006 w 9494006"/>
              <a:gd name="connsiteY1" fmla="*/ 0 h 6858000"/>
              <a:gd name="connsiteX2" fmla="*/ 9494006 w 9494006"/>
              <a:gd name="connsiteY2" fmla="*/ 6858000 h 6858000"/>
              <a:gd name="connsiteX3" fmla="*/ 685684 w 9494006"/>
              <a:gd name="connsiteY3" fmla="*/ 6858000 h 6858000"/>
              <a:gd name="connsiteX4" fmla="*/ 685286 w 9494006"/>
              <a:gd name="connsiteY4" fmla="*/ 1417320 h 6858000"/>
              <a:gd name="connsiteX5" fmla="*/ 2133086 w 9494006"/>
              <a:gd name="connsiteY5" fmla="*/ 1417320 h 6858000"/>
              <a:gd name="connsiteX6" fmla="*/ 2125466 w 9494006"/>
              <a:gd name="connsiteY6" fmla="*/ 822960 h 6858000"/>
              <a:gd name="connsiteX7" fmla="*/ 692906 w 9494006"/>
              <a:gd name="connsiteY7" fmla="*/ 822960 h 6858000"/>
              <a:gd name="connsiteX8" fmla="*/ 685684 w 9494006"/>
              <a:gd name="connsiteY8" fmla="*/ 0 h 6858000"/>
              <a:gd name="connsiteX0" fmla="*/ 101918 w 8910240"/>
              <a:gd name="connsiteY0" fmla="*/ 0 h 6858000"/>
              <a:gd name="connsiteX1" fmla="*/ 8910240 w 8910240"/>
              <a:gd name="connsiteY1" fmla="*/ 0 h 6858000"/>
              <a:gd name="connsiteX2" fmla="*/ 8910240 w 8910240"/>
              <a:gd name="connsiteY2" fmla="*/ 6858000 h 6858000"/>
              <a:gd name="connsiteX3" fmla="*/ 101918 w 8910240"/>
              <a:gd name="connsiteY3" fmla="*/ 6858000 h 6858000"/>
              <a:gd name="connsiteX4" fmla="*/ 101520 w 8910240"/>
              <a:gd name="connsiteY4" fmla="*/ 1417320 h 6858000"/>
              <a:gd name="connsiteX5" fmla="*/ 1549320 w 8910240"/>
              <a:gd name="connsiteY5" fmla="*/ 1417320 h 6858000"/>
              <a:gd name="connsiteX6" fmla="*/ 1541700 w 8910240"/>
              <a:gd name="connsiteY6" fmla="*/ 822960 h 6858000"/>
              <a:gd name="connsiteX7" fmla="*/ 109140 w 8910240"/>
              <a:gd name="connsiteY7" fmla="*/ 822960 h 6858000"/>
              <a:gd name="connsiteX8" fmla="*/ 101918 w 8910240"/>
              <a:gd name="connsiteY8" fmla="*/ 0 h 6858000"/>
              <a:gd name="connsiteX0" fmla="*/ 607 w 8808929"/>
              <a:gd name="connsiteY0" fmla="*/ 0 h 6858000"/>
              <a:gd name="connsiteX1" fmla="*/ 8808929 w 8808929"/>
              <a:gd name="connsiteY1" fmla="*/ 0 h 6858000"/>
              <a:gd name="connsiteX2" fmla="*/ 8808929 w 8808929"/>
              <a:gd name="connsiteY2" fmla="*/ 6858000 h 6858000"/>
              <a:gd name="connsiteX3" fmla="*/ 607 w 8808929"/>
              <a:gd name="connsiteY3" fmla="*/ 6858000 h 6858000"/>
              <a:gd name="connsiteX4" fmla="*/ 209 w 8808929"/>
              <a:gd name="connsiteY4" fmla="*/ 1417320 h 6858000"/>
              <a:gd name="connsiteX5" fmla="*/ 1448009 w 8808929"/>
              <a:gd name="connsiteY5" fmla="*/ 1417320 h 6858000"/>
              <a:gd name="connsiteX6" fmla="*/ 1440389 w 8808929"/>
              <a:gd name="connsiteY6" fmla="*/ 822960 h 6858000"/>
              <a:gd name="connsiteX7" fmla="*/ 7829 w 8808929"/>
              <a:gd name="connsiteY7" fmla="*/ 822960 h 6858000"/>
              <a:gd name="connsiteX8" fmla="*/ 607 w 8808929"/>
              <a:gd name="connsiteY8" fmla="*/ 0 h 6858000"/>
              <a:gd name="connsiteX0" fmla="*/ 607 w 8808929"/>
              <a:gd name="connsiteY0" fmla="*/ 0 h 6858000"/>
              <a:gd name="connsiteX1" fmla="*/ 8808929 w 8808929"/>
              <a:gd name="connsiteY1" fmla="*/ 0 h 6858000"/>
              <a:gd name="connsiteX2" fmla="*/ 3366072 w 8808929"/>
              <a:gd name="connsiteY2" fmla="*/ 6858000 h 6858000"/>
              <a:gd name="connsiteX3" fmla="*/ 607 w 8808929"/>
              <a:gd name="connsiteY3" fmla="*/ 6858000 h 6858000"/>
              <a:gd name="connsiteX4" fmla="*/ 209 w 8808929"/>
              <a:gd name="connsiteY4" fmla="*/ 1417320 h 6858000"/>
              <a:gd name="connsiteX5" fmla="*/ 1448009 w 8808929"/>
              <a:gd name="connsiteY5" fmla="*/ 1417320 h 6858000"/>
              <a:gd name="connsiteX6" fmla="*/ 1440389 w 8808929"/>
              <a:gd name="connsiteY6" fmla="*/ 822960 h 6858000"/>
              <a:gd name="connsiteX7" fmla="*/ 7829 w 8808929"/>
              <a:gd name="connsiteY7" fmla="*/ 822960 h 6858000"/>
              <a:gd name="connsiteX8" fmla="*/ 607 w 8808929"/>
              <a:gd name="connsiteY8" fmla="*/ 0 h 6858000"/>
              <a:gd name="connsiteX0" fmla="*/ 607 w 3376958"/>
              <a:gd name="connsiteY0" fmla="*/ 0 h 6858000"/>
              <a:gd name="connsiteX1" fmla="*/ 3376958 w 3376958"/>
              <a:gd name="connsiteY1" fmla="*/ 0 h 6858000"/>
              <a:gd name="connsiteX2" fmla="*/ 3366072 w 3376958"/>
              <a:gd name="connsiteY2" fmla="*/ 6858000 h 6858000"/>
              <a:gd name="connsiteX3" fmla="*/ 607 w 3376958"/>
              <a:gd name="connsiteY3" fmla="*/ 6858000 h 6858000"/>
              <a:gd name="connsiteX4" fmla="*/ 209 w 3376958"/>
              <a:gd name="connsiteY4" fmla="*/ 1417320 h 6858000"/>
              <a:gd name="connsiteX5" fmla="*/ 1448009 w 3376958"/>
              <a:gd name="connsiteY5" fmla="*/ 1417320 h 6858000"/>
              <a:gd name="connsiteX6" fmla="*/ 1440389 w 3376958"/>
              <a:gd name="connsiteY6" fmla="*/ 822960 h 6858000"/>
              <a:gd name="connsiteX7" fmla="*/ 7829 w 3376958"/>
              <a:gd name="connsiteY7" fmla="*/ 822960 h 6858000"/>
              <a:gd name="connsiteX8" fmla="*/ 607 w 3376958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6958" h="6858000">
                <a:moveTo>
                  <a:pt x="607" y="0"/>
                </a:moveTo>
                <a:lnTo>
                  <a:pt x="3376958" y="0"/>
                </a:lnTo>
                <a:cubicBezTo>
                  <a:pt x="3373329" y="2286000"/>
                  <a:pt x="3369701" y="4572000"/>
                  <a:pt x="3366072" y="6858000"/>
                </a:cubicBezTo>
                <a:lnTo>
                  <a:pt x="607" y="6858000"/>
                </a:lnTo>
                <a:cubicBezTo>
                  <a:pt x="474" y="5044440"/>
                  <a:pt x="342" y="3230880"/>
                  <a:pt x="209" y="1417320"/>
                </a:cubicBezTo>
                <a:cubicBezTo>
                  <a:pt x="-1127" y="1400810"/>
                  <a:pt x="1470803" y="1409700"/>
                  <a:pt x="1448009" y="1417320"/>
                </a:cubicBezTo>
                <a:cubicBezTo>
                  <a:pt x="1444199" y="1253490"/>
                  <a:pt x="1453023" y="1028700"/>
                  <a:pt x="1440389" y="822960"/>
                </a:cubicBezTo>
                <a:lnTo>
                  <a:pt x="7829" y="822960"/>
                </a:lnTo>
                <a:cubicBezTo>
                  <a:pt x="4085" y="533400"/>
                  <a:pt x="-1933" y="316230"/>
                  <a:pt x="607" y="0"/>
                </a:cubicBezTo>
                <a:close/>
              </a:path>
            </a:pathLst>
          </a:cu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48">
            <a:extLst>
              <a:ext uri="{FF2B5EF4-FFF2-40B4-BE49-F238E27FC236}">
                <a16:creationId xmlns:a16="http://schemas.microsoft.com/office/drawing/2014/main" id="{FA823CFA-2CBC-A6A5-AA0D-822E168EBE19}"/>
              </a:ext>
            </a:extLst>
          </p:cNvPr>
          <p:cNvSpPr txBox="1">
            <a:spLocks/>
          </p:cNvSpPr>
          <p:nvPr/>
        </p:nvSpPr>
        <p:spPr>
          <a:xfrm>
            <a:off x="6526210" y="520668"/>
            <a:ext cx="5268686" cy="568896"/>
          </a:xfrm>
          <a:prstGeom prst="rect">
            <a:avLst/>
          </a:prstGeom>
          <a:gradFill>
            <a:gsLst>
              <a:gs pos="5000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accent5">
                  <a:alpha val="10000"/>
                </a:schemeClr>
              </a:gs>
            </a:gsLst>
            <a:lin ang="0" scaled="0"/>
          </a:gradFill>
          <a:ln w="28575">
            <a:solidFill>
              <a:schemeClr val="bg1"/>
            </a:solidFill>
          </a:ln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REFLEKSI REFORMA AGRARIA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 Placeholder 172">
            <a:extLst>
              <a:ext uri="{FF2B5EF4-FFF2-40B4-BE49-F238E27FC236}">
                <a16:creationId xmlns:a16="http://schemas.microsoft.com/office/drawing/2014/main" id="{6A49D6C0-7CD8-4E23-F40B-EEE10678700D}"/>
              </a:ext>
            </a:extLst>
          </p:cNvPr>
          <p:cNvSpPr txBox="1">
            <a:spLocks/>
          </p:cNvSpPr>
          <p:nvPr/>
        </p:nvSpPr>
        <p:spPr>
          <a:xfrm>
            <a:off x="7576161" y="1638342"/>
            <a:ext cx="4260240" cy="112123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Reforma agraria sangat </a:t>
            </a:r>
            <a:r>
              <a:rPr lang="en-US" dirty="0" err="1"/>
              <a:t>dibutuhkan</a:t>
            </a:r>
            <a:r>
              <a:rPr lang="en-US" dirty="0"/>
              <a:t> oleh Masyarakat </a:t>
            </a:r>
            <a:r>
              <a:rPr lang="en-US" dirty="0" err="1"/>
              <a:t>adat</a:t>
            </a:r>
            <a:r>
              <a:rPr lang="en-US" dirty="0"/>
              <a:t> dalam </a:t>
            </a:r>
            <a:r>
              <a:rPr lang="en-US" dirty="0" err="1"/>
              <a:t>pengakuan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ulayatnya</a:t>
            </a:r>
            <a:endParaRPr lang="en-US" dirty="0"/>
          </a:p>
        </p:txBody>
      </p:sp>
      <p:sp>
        <p:nvSpPr>
          <p:cNvPr id="18" name="Text Placeholder 172">
            <a:extLst>
              <a:ext uri="{FF2B5EF4-FFF2-40B4-BE49-F238E27FC236}">
                <a16:creationId xmlns:a16="http://schemas.microsoft.com/office/drawing/2014/main" id="{108F9806-8D21-CA10-BFA8-21D9A3EB9689}"/>
              </a:ext>
            </a:extLst>
          </p:cNvPr>
          <p:cNvSpPr txBox="1">
            <a:spLocks/>
          </p:cNvSpPr>
          <p:nvPr/>
        </p:nvSpPr>
        <p:spPr>
          <a:xfrm>
            <a:off x="7576161" y="3162342"/>
            <a:ext cx="3930040" cy="112123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Pemberdayaan</a:t>
            </a:r>
            <a:r>
              <a:rPr lang="en-US" dirty="0"/>
              <a:t> </a:t>
            </a:r>
            <a:r>
              <a:rPr lang="en-US" dirty="0" err="1"/>
              <a:t>perempuan</a:t>
            </a:r>
            <a:r>
              <a:rPr lang="en-US" dirty="0"/>
              <a:t> dalam </a:t>
            </a:r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 </a:t>
            </a:r>
            <a:r>
              <a:rPr lang="en-US" dirty="0" err="1"/>
              <a:t>pasca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redistribusi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keberhasilan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reforma agraria</a:t>
            </a:r>
          </a:p>
        </p:txBody>
      </p:sp>
      <p:sp>
        <p:nvSpPr>
          <p:cNvPr id="19" name="Text Placeholder 172">
            <a:extLst>
              <a:ext uri="{FF2B5EF4-FFF2-40B4-BE49-F238E27FC236}">
                <a16:creationId xmlns:a16="http://schemas.microsoft.com/office/drawing/2014/main" id="{FB5CA185-43CE-AFB3-7F8C-39C37482F1E1}"/>
              </a:ext>
            </a:extLst>
          </p:cNvPr>
          <p:cNvSpPr txBox="1">
            <a:spLocks/>
          </p:cNvSpPr>
          <p:nvPr/>
        </p:nvSpPr>
        <p:spPr>
          <a:xfrm>
            <a:off x="7576161" y="4832350"/>
            <a:ext cx="3930040" cy="112123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suplai</a:t>
            </a:r>
            <a:r>
              <a:rPr lang="en-US" dirty="0"/>
              <a:t> dan market </a:t>
            </a:r>
            <a:r>
              <a:rPr lang="en-US" dirty="0" err="1"/>
              <a:t>pemasaran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legalitas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keberlanjutan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 </a:t>
            </a:r>
            <a:r>
              <a:rPr lang="en-US" dirty="0" err="1"/>
              <a:t>dikelola</a:t>
            </a:r>
            <a:r>
              <a:rPr lang="en-US" dirty="0"/>
              <a:t> dan </a:t>
            </a:r>
            <a:r>
              <a:rPr lang="en-US" dirty="0" err="1"/>
              <a:t>dikuasai</a:t>
            </a:r>
            <a:r>
              <a:rPr lang="en-US" dirty="0"/>
              <a:t> oleh </a:t>
            </a:r>
            <a:r>
              <a:rPr lang="en-US" dirty="0" err="1"/>
              <a:t>masyarakat</a:t>
            </a:r>
            <a:r>
              <a:rPr lang="en-US" dirty="0"/>
              <a:t>.  </a:t>
            </a:r>
          </a:p>
        </p:txBody>
      </p:sp>
      <p:pic>
        <p:nvPicPr>
          <p:cNvPr id="23" name="Graphic 22" descr="Japanese doll with solid fill">
            <a:extLst>
              <a:ext uri="{FF2B5EF4-FFF2-40B4-BE49-F238E27FC236}">
                <a16:creationId xmlns:a16="http://schemas.microsoft.com/office/drawing/2014/main" id="{45BF914E-8A33-20EE-FB60-C94B9D80A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66114" y="1741757"/>
            <a:ext cx="914400" cy="914400"/>
          </a:xfrm>
          <a:prstGeom prst="rect">
            <a:avLst/>
          </a:prstGeom>
        </p:spPr>
      </p:pic>
      <p:pic>
        <p:nvPicPr>
          <p:cNvPr id="25" name="Graphic 24" descr="Group of women with solid fill">
            <a:extLst>
              <a:ext uri="{FF2B5EF4-FFF2-40B4-BE49-F238E27FC236}">
                <a16:creationId xmlns:a16="http://schemas.microsoft.com/office/drawing/2014/main" id="{64F099B9-5D33-10F1-728C-43BE5B48B0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28014" y="3265757"/>
            <a:ext cx="914400" cy="914400"/>
          </a:xfrm>
          <a:prstGeom prst="rect">
            <a:avLst/>
          </a:prstGeom>
        </p:spPr>
      </p:pic>
      <p:pic>
        <p:nvPicPr>
          <p:cNvPr id="31" name="Graphic 30" descr="Rope Knot with solid fill">
            <a:extLst>
              <a:ext uri="{FF2B5EF4-FFF2-40B4-BE49-F238E27FC236}">
                <a16:creationId xmlns:a16="http://schemas.microsoft.com/office/drawing/2014/main" id="{02A70B69-8A11-4C61-ABE6-9C572C7949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04259" y="47262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59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90CE37-04F9-4227-B00E-A878A9056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8" name="Picture Placeholder 15" descr="A picture of a field of grass sprouting">
            <a:extLst>
              <a:ext uri="{FF2B5EF4-FFF2-40B4-BE49-F238E27FC236}">
                <a16:creationId xmlns:a16="http://schemas.microsoft.com/office/drawing/2014/main" id="{594B2289-B469-43CF-B394-071C6B0A4DD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1344" y="0"/>
            <a:ext cx="6680656" cy="6858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8E7CB9-A0ED-4EB9-BBDE-0C1004C49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03FE4D-8995-CEF1-D904-6E1306442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61" y="2577890"/>
            <a:ext cx="4347022" cy="640698"/>
          </a:xfrm>
          <a:ln>
            <a:noFill/>
          </a:ln>
        </p:spPr>
        <p:txBody>
          <a:bodyPr/>
          <a:lstStyle/>
          <a:p>
            <a:r>
              <a:rPr lang="en-US" sz="4400" i="1" cap="none" dirty="0">
                <a:latin typeface="Brush Script MT" panose="03060802040406070304" pitchFamily="66" charset="0"/>
              </a:rPr>
              <a:t>Terima Kasih</a:t>
            </a:r>
            <a:endParaRPr lang="en-ID" sz="4400" i="1" cap="none" dirty="0">
              <a:latin typeface="Brush Script MT" panose="03060802040406070304" pitchFamily="66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319EB6-DDC6-DC82-09E2-F6042D0B25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0200" y="3959761"/>
            <a:ext cx="4824895" cy="956796"/>
          </a:xfrm>
        </p:spPr>
        <p:txBody>
          <a:bodyPr/>
          <a:lstStyle/>
          <a:p>
            <a:pPr algn="ctr"/>
            <a:endParaRPr lang="en-US" sz="2000" i="1" dirty="0"/>
          </a:p>
          <a:p>
            <a:pPr algn="ctr"/>
            <a:r>
              <a:rPr lang="id-ID" sz="2000" i="1" dirty="0"/>
              <a:t>Membeli kain batik di daerah Pantura;</a:t>
            </a:r>
          </a:p>
          <a:p>
            <a:pPr algn="ctr"/>
            <a:r>
              <a:rPr lang="id-ID" sz="2000" i="1" dirty="0"/>
              <a:t>Dibawa anak gadis ke kota Surabaya</a:t>
            </a:r>
          </a:p>
          <a:p>
            <a:pPr algn="ctr"/>
            <a:r>
              <a:rPr lang="en-US" sz="2000" i="1" dirty="0" err="1"/>
              <a:t>Reforma</a:t>
            </a:r>
            <a:r>
              <a:rPr lang="en-US" sz="2000" i="1" dirty="0"/>
              <a:t> </a:t>
            </a:r>
            <a:r>
              <a:rPr lang="en-US" sz="2000" i="1" dirty="0" err="1"/>
              <a:t>agraria</a:t>
            </a:r>
            <a:r>
              <a:rPr lang="id-ID" sz="2000" i="1" dirty="0"/>
              <a:t> untuk rakyat sejahtera;</a:t>
            </a:r>
          </a:p>
          <a:p>
            <a:pPr algn="ctr"/>
            <a:r>
              <a:rPr lang="id-ID" sz="2000" i="1" dirty="0"/>
              <a:t>Juga membuat Indonesia lebih berjaya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85164629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4D0E9"/>
      </a:accent1>
      <a:accent2>
        <a:srgbClr val="476977"/>
      </a:accent2>
      <a:accent3>
        <a:srgbClr val="79BBE9"/>
      </a:accent3>
      <a:accent4>
        <a:srgbClr val="6B8043"/>
      </a:accent4>
      <a:accent5>
        <a:srgbClr val="9ACF21"/>
      </a:accent5>
      <a:accent6>
        <a:srgbClr val="CFDCA5"/>
      </a:accent6>
      <a:hlink>
        <a:srgbClr val="0563C1"/>
      </a:hlink>
      <a:folHlink>
        <a:srgbClr val="954F72"/>
      </a:folHlink>
    </a:clrScheme>
    <a:fontScheme name="Custom 26">
      <a:majorFont>
        <a:latin typeface="Tenorite Bold"/>
        <a:ea typeface=""/>
        <a:cs typeface=""/>
      </a:majorFont>
      <a:minorFont>
        <a:latin typeface="Tenorit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Pitch Deck_TM16411175_Win32_JC_SL_v3" id="{1312B601-74D5-4529-842A-79B5D1AD1257}" vid="{3DF83A45-BE94-4B01-94A1-C38A7DA6C9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  <Background xmlns="71af3243-3dd4-4a8d-8c0d-dd76da1f02a5">false</Background>
  </documentManagement>
</p:properties>
</file>

<file path=customXml/itemProps1.xml><?xml version="1.0" encoding="utf-8"?>
<ds:datastoreItem xmlns:ds="http://schemas.openxmlformats.org/officeDocument/2006/customXml" ds:itemID="{268D2790-C93D-4E77-87F2-435D4508AB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1B15C2-B622-4464-872A-FFB13E3A35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439292-23DE-4FBC-B000-AFED89AC64F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Verdant pitch deck</Template>
  <TotalTime>204</TotalTime>
  <Words>448</Words>
  <Application>Microsoft Office PowerPoint</Application>
  <PresentationFormat>Layar Lebar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6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7</vt:i4>
      </vt:variant>
    </vt:vector>
  </HeadingPairs>
  <TitlesOfParts>
    <vt:vector size="14" baseType="lpstr">
      <vt:lpstr>Arial</vt:lpstr>
      <vt:lpstr>Brush Script MT</vt:lpstr>
      <vt:lpstr>Calibri</vt:lpstr>
      <vt:lpstr>Tenorite </vt:lpstr>
      <vt:lpstr>Tenorite Bold</vt:lpstr>
      <vt:lpstr>Times New Roman</vt:lpstr>
      <vt:lpstr>Custom</vt:lpstr>
      <vt:lpstr>Refleksi reforma agraria</vt:lpstr>
      <vt:lpstr>REFORMA AGRARIA</vt:lpstr>
      <vt:lpstr>CAPAIAN REFORMA AGRARIA</vt:lpstr>
      <vt:lpstr>REFLEKSI REFORMA AGRARIA</vt:lpstr>
      <vt:lpstr>REFLEKSI REFORMA AGRARIA</vt:lpstr>
      <vt:lpstr>Presentasi PowerPoint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Refleksi reforma agraria</dc:title>
  <dc:creator>Ade Susanto</dc:creator>
  <cp:lastModifiedBy>Rakhmat Hidayat</cp:lastModifiedBy>
  <cp:revision>3</cp:revision>
  <dcterms:created xsi:type="dcterms:W3CDTF">2023-08-09T11:35:21Z</dcterms:created>
  <dcterms:modified xsi:type="dcterms:W3CDTF">2023-08-10T02:44:24Z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